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  <p:sldMasterId id="2147483687" r:id="rId9"/>
    <p:sldMasterId id="2147483688" r:id="rId10"/>
    <p:sldMasterId id="2147483686" r:id="rId11"/>
  </p:sldMasterIdLst>
  <p:notesMasterIdLst>
    <p:notesMasterId r:id="rId31"/>
  </p:notesMasterIdLst>
  <p:handoutMasterIdLst>
    <p:handoutMasterId r:id="rId32"/>
  </p:handoutMasterIdLst>
  <p:sldIdLst>
    <p:sldId id="267" r:id="rId12"/>
    <p:sldId id="312" r:id="rId13"/>
    <p:sldId id="262" r:id="rId14"/>
    <p:sldId id="314" r:id="rId15"/>
    <p:sldId id="263" r:id="rId16"/>
    <p:sldId id="309" r:id="rId17"/>
    <p:sldId id="275" r:id="rId18"/>
    <p:sldId id="277" r:id="rId19"/>
    <p:sldId id="278" r:id="rId20"/>
    <p:sldId id="259" r:id="rId21"/>
    <p:sldId id="310" r:id="rId22"/>
    <p:sldId id="274" r:id="rId23"/>
    <p:sldId id="268" r:id="rId24"/>
    <p:sldId id="315" r:id="rId25"/>
    <p:sldId id="317" r:id="rId26"/>
    <p:sldId id="316" r:id="rId27"/>
    <p:sldId id="318" r:id="rId28"/>
    <p:sldId id="301" r:id="rId29"/>
    <p:sldId id="258" r:id="rId30"/>
  </p:sldIdLst>
  <p:sldSz cx="12192000" cy="6858000"/>
  <p:notesSz cx="6858000" cy="9144000"/>
  <p:custDataLst>
    <p:custData r:id="rId6"/>
    <p:custData r:id="rId2"/>
    <p:custData r:id="rId3"/>
    <p:custData r:id="rId1"/>
    <p:custData r:id="rId7"/>
    <p:custData r:id="rId4"/>
    <p:custData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Tully" initials="AT" lastIdx="1" clrIdx="0">
    <p:extLst>
      <p:ext uri="{19B8F6BF-5375-455C-9EA6-DF929625EA0E}">
        <p15:presenceInfo xmlns:p15="http://schemas.microsoft.com/office/powerpoint/2012/main" userId="8c0c3855522b79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7"/>
    <a:srgbClr val="F9D43B"/>
    <a:srgbClr val="178C9A"/>
    <a:srgbClr val="FF6C3C"/>
    <a:srgbClr val="F8D33B"/>
    <a:srgbClr val="7F7F7F"/>
    <a:srgbClr val="FFE2B9"/>
    <a:srgbClr val="FFFFFF"/>
    <a:srgbClr val="2B6DB5"/>
    <a:srgbClr val="D1D8E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5" autoAdjust="0"/>
    <p:restoredTop sz="84452" autoAdjust="0"/>
  </p:normalViewPr>
  <p:slideViewPr>
    <p:cSldViewPr snapToGrid="0">
      <p:cViewPr varScale="1">
        <p:scale>
          <a:sx n="129" d="100"/>
          <a:sy n="129" d="100"/>
        </p:scale>
        <p:origin x="216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84C580-6A7A-4A6A-83BE-FDFDDCF752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0EC40-6EF3-49D4-9E56-F063F66B28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9DF5E-E332-485E-8C4C-A885343604D1}" type="datetimeFigureOut">
              <a:rPr lang="en-GB" smtClean="0">
                <a:latin typeface="Proxima Nova Rg" panose="02000506030000020004" pitchFamily="50" charset="0"/>
              </a:rPr>
              <a:t>06/10/2021</a:t>
            </a:fld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CB91E-7AC7-4376-B1B0-E3DDFFC189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0C242-2B30-47C1-BDF6-110939C755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6C2D5-4FCC-4C6A-B879-B7D670296008}" type="slidenum">
              <a:rPr lang="en-GB" smtClean="0">
                <a:latin typeface="Proxima Nova Rg" panose="02000506030000020004" pitchFamily="50" charset="0"/>
              </a:rPr>
              <a:t>‹#›</a:t>
            </a:fld>
            <a:endParaRPr lang="en-GB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8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oxima Nova Rg" panose="02000506030000020004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oxima Nova Rg" panose="02000506030000020004" pitchFamily="50" charset="0"/>
              </a:defRPr>
            </a:lvl1pPr>
          </a:lstStyle>
          <a:p>
            <a:fld id="{77A400B2-EE6A-46E2-A740-4DC5E861A5EB}" type="datetimeFigureOut">
              <a:rPr lang="en-GB" smtClean="0"/>
              <a:pPr/>
              <a:t>06/10/2021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oxima Nova Rg" panose="02000506030000020004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oxima Nova Rg" panose="02000506030000020004" pitchFamily="50" charset="0"/>
              </a:defRPr>
            </a:lvl1pPr>
          </a:lstStyle>
          <a:p>
            <a:fld id="{483DF6D2-5E0F-40E2-846E-CC95AD9ABC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94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96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460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715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760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34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709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271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57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618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07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76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57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92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5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B2B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Customer Care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Advertising and promotion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Booking and ticketing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Point of sale and payment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Customer data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(new one added)</a:t>
            </a:r>
            <a:endParaRPr lang="en-US" sz="1200" kern="1200" dirty="0">
              <a:solidFill>
                <a:schemeClr val="tx1"/>
              </a:solidFill>
              <a:effectLst/>
              <a:latin typeface="Proxima Nova Rg" panose="02000506030000020004" pitchFamily="50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B2C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Navigation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Curated tours and Attractions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Immersive AR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Data and Communications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</a:rPr>
              <a:t>Transportation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1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72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64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DF6D2-5E0F-40E2-846E-CC95AD9ABC6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07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D5665-C97F-45DE-B07C-B3F28E1E9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/>
          <a:stretch/>
        </p:blipFill>
        <p:spPr>
          <a:xfrm>
            <a:off x="0" y="1409700"/>
            <a:ext cx="12192000" cy="43148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3E8560-A780-43CE-8BA7-A2CCAF35AB47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870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6A814C2-8693-47FB-9547-86D532EAF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3015" y="-3481"/>
            <a:ext cx="3777930" cy="68579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A8BCCC-9F26-448F-A7EB-AC092781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4" y="1088774"/>
            <a:ext cx="7582220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324864-3F79-43B1-970F-338E247E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449185"/>
            <a:ext cx="7582219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106E3-2D02-466A-A29C-4999182D297D}"/>
              </a:ext>
            </a:extLst>
          </p:cNvPr>
          <p:cNvSpPr txBox="1"/>
          <p:nvPr userDrawn="1"/>
        </p:nvSpPr>
        <p:spPr>
          <a:xfrm>
            <a:off x="664237" y="6430164"/>
            <a:ext cx="7749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213CA3-5280-40C8-9E80-398570B54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52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3795430-6F33-4CD5-BCE2-0F7C0EBD2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554"/>
            <a:ext cx="3777929" cy="6870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7189B4-481C-4A0B-9550-24B7E7A518EC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A3E29D-8953-4FD1-BCD8-D75BAA49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E5794B-2450-482B-A2A5-303B9555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3F888E-4651-4B95-BDC5-074225438B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1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78CB1-758B-4A20-90BB-18C103B63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070" y="0"/>
            <a:ext cx="377793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A8BCCC-9F26-448F-A7EB-AC092781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4" y="1088774"/>
            <a:ext cx="7582220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324864-3F79-43B1-970F-338E247E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449185"/>
            <a:ext cx="7582219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106E3-2D02-466A-A29C-4999182D297D}"/>
              </a:ext>
            </a:extLst>
          </p:cNvPr>
          <p:cNvSpPr txBox="1"/>
          <p:nvPr userDrawn="1"/>
        </p:nvSpPr>
        <p:spPr>
          <a:xfrm>
            <a:off x="664237" y="6430164"/>
            <a:ext cx="7749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07F16C-79F4-4A46-9E38-75A925B9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52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8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3675A82-AFDA-4D5D-B901-615F8976C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0"/>
            <a:ext cx="3777929" cy="6864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8219E0-A250-4659-B438-938C41429965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D4B60B-AAEE-4685-BB4C-6045F2D0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24F7331-488C-4C28-B434-8FBEA5E6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93110E-FF49-49C0-9696-5F5C77E2E2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57189B4-481C-4A0B-9550-24B7E7A518EC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A3E29D-8953-4FD1-BCD8-D75BAA49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E5794B-2450-482B-A2A5-303B9555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7D50EC-D384-4285-83F1-26B827F35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3777929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0C2E1B8-9123-4C98-9817-836D7AD4A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4A6F7B-B5A4-4C03-9864-FE9081645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14"/>
            <a:ext cx="3777929" cy="6857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7189B4-481C-4A0B-9550-24B7E7A518EC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A3E29D-8953-4FD1-BCD8-D75BAA49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E5794B-2450-482B-A2A5-303B9555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E84507-9F67-470C-AA5F-53CEAA4848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riding bikes on a beach&#10;&#10;Description automatically generated with medium confidence">
            <a:extLst>
              <a:ext uri="{FF2B5EF4-FFF2-40B4-BE49-F238E27FC236}">
                <a16:creationId xmlns:a16="http://schemas.microsoft.com/office/drawing/2014/main" id="{F30EC1B8-C839-481B-A2AE-979EB8C01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06"/>
            <a:ext cx="3777929" cy="685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7189B4-481C-4A0B-9550-24B7E7A518EC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A3E29D-8953-4FD1-BCD8-D75BAA49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E5794B-2450-482B-A2A5-303B9555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E84507-9F67-470C-AA5F-53CEAA4848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69F22DE-D9C4-4D8B-8632-7E934986635A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  <a:endParaRPr lang="en-GB" baseline="30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61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C5F5-DA8C-4A05-AB3A-04284418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12C5-6B06-4FDB-9C0C-1983B10B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4612A-A562-4D8D-B857-C594A7B65BB8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XL Marketing™. All Rights Reserved.</a:t>
            </a:r>
            <a:endParaRPr lang="en-GB" baseline="30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5A00A6D-9F41-4E45-AFBF-0FB2688C1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D4C1-EF80-4E62-8A22-025112E9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6340-6336-4F9C-837A-24BB1AE0C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  <a:lvl2pPr>
              <a:defRPr>
                <a:latin typeface="Proxima Nova Rg" panose="02000506030000020004" pitchFamily="50" charset="0"/>
              </a:defRPr>
            </a:lvl2pPr>
            <a:lvl3pPr>
              <a:defRPr>
                <a:latin typeface="Proxima Nova Rg" panose="02000506030000020004" pitchFamily="50" charset="0"/>
              </a:defRPr>
            </a:lvl3pPr>
            <a:lvl4pPr>
              <a:defRPr>
                <a:latin typeface="Proxima Nova Rg" panose="02000506030000020004" pitchFamily="50" charset="0"/>
              </a:defRPr>
            </a:lvl4pPr>
            <a:lvl5pPr>
              <a:defRPr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F1FC8-8676-4E21-85B5-04E187959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  <a:lvl2pPr>
              <a:defRPr>
                <a:latin typeface="Proxima Nova Rg" panose="02000506030000020004" pitchFamily="50" charset="0"/>
              </a:defRPr>
            </a:lvl2pPr>
            <a:lvl3pPr>
              <a:defRPr>
                <a:latin typeface="Proxima Nova Rg" panose="02000506030000020004" pitchFamily="50" charset="0"/>
              </a:defRPr>
            </a:lvl3pPr>
            <a:lvl4pPr>
              <a:defRPr>
                <a:latin typeface="Proxima Nova Rg" panose="02000506030000020004" pitchFamily="50" charset="0"/>
              </a:defRPr>
            </a:lvl4pPr>
            <a:lvl5pPr>
              <a:defRPr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C72B7-2479-4B50-96C7-0076FAE190B2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XL Marketing™. All Rights Reserved.</a:t>
            </a:r>
            <a:endParaRPr lang="en-GB" baseline="30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FD87C-F3B0-4446-AB20-B59F4024B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8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A68E4F5-7C1D-4DB2-9A53-E477C805A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752" y="226116"/>
            <a:ext cx="1585384" cy="6978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0629D3-51AA-4F17-8DF5-BC4450A8F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069" y="-3482"/>
            <a:ext cx="3777930" cy="68579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A8BCCC-9F26-448F-A7EB-AC092781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3" y="1088774"/>
            <a:ext cx="7583279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324864-3F79-43B1-970F-338E247E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449185"/>
            <a:ext cx="7582222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81BDB-BB58-4EF0-8685-26490F9F84BB}"/>
              </a:ext>
            </a:extLst>
          </p:cNvPr>
          <p:cNvSpPr txBox="1"/>
          <p:nvPr userDrawn="1"/>
        </p:nvSpPr>
        <p:spPr>
          <a:xfrm>
            <a:off x="664237" y="6430164"/>
            <a:ext cx="7749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3698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10E9-93A0-4354-BF84-86D4F045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A2F36-252F-433C-8087-31981A4B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roxima Nova Rg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46D4A-D441-4CE6-A6A5-95A3A797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  <a:lvl2pPr>
              <a:defRPr>
                <a:latin typeface="Proxima Nova Rg" panose="02000506030000020004" pitchFamily="50" charset="0"/>
              </a:defRPr>
            </a:lvl2pPr>
            <a:lvl3pPr>
              <a:defRPr>
                <a:latin typeface="Proxima Nova Rg" panose="02000506030000020004" pitchFamily="50" charset="0"/>
              </a:defRPr>
            </a:lvl3pPr>
            <a:lvl4pPr>
              <a:defRPr>
                <a:latin typeface="Proxima Nova Rg" panose="02000506030000020004" pitchFamily="50" charset="0"/>
              </a:defRPr>
            </a:lvl4pPr>
            <a:lvl5pPr>
              <a:defRPr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B1540-804C-4C0F-94D4-142D5D6E2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roxima Nova Rg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EA7B6-B384-495E-9362-BB838CE73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  <a:lvl2pPr>
              <a:defRPr>
                <a:latin typeface="Proxima Nova Rg" panose="02000506030000020004" pitchFamily="50" charset="0"/>
              </a:defRPr>
            </a:lvl2pPr>
            <a:lvl3pPr>
              <a:defRPr>
                <a:latin typeface="Proxima Nova Rg" panose="02000506030000020004" pitchFamily="50" charset="0"/>
              </a:defRPr>
            </a:lvl3pPr>
            <a:lvl4pPr>
              <a:defRPr>
                <a:latin typeface="Proxima Nova Rg" panose="02000506030000020004" pitchFamily="50" charset="0"/>
              </a:defRPr>
            </a:lvl4pPr>
            <a:lvl5pPr>
              <a:defRPr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DDAED1-503A-4616-81F7-01EDBF8FE44C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XL Marketing™. All Rights Reserved.</a:t>
            </a:r>
            <a:endParaRPr lang="en-GB" baseline="300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4EB6510-2C09-4191-85F0-6AEF38F6B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7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DB4AEC-8B83-420F-B597-598B73888708}"/>
              </a:ext>
            </a:extLst>
          </p:cNvPr>
          <p:cNvSpPr/>
          <p:nvPr userDrawn="1"/>
        </p:nvSpPr>
        <p:spPr>
          <a:xfrm>
            <a:off x="664237" y="0"/>
            <a:ext cx="8332806" cy="6858000"/>
          </a:xfrm>
          <a:prstGeom prst="rect">
            <a:avLst/>
          </a:pr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l" rtl="0"/>
            <a:endParaRPr lang="en-GB" sz="1800" b="0" i="0" u="none" strike="noStrike" baseline="30000" dirty="0">
              <a:solidFill>
                <a:srgbClr val="000000"/>
              </a:solidFill>
              <a:latin typeface="MinionPro-Regular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876003-58BD-42B6-85A2-8D2DF95B61C9}"/>
              </a:ext>
            </a:extLst>
          </p:cNvPr>
          <p:cNvSpPr txBox="1">
            <a:spLocks/>
          </p:cNvSpPr>
          <p:nvPr userDrawn="1"/>
        </p:nvSpPr>
        <p:spPr>
          <a:xfrm>
            <a:off x="893407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 dirty="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C529029-778B-4A73-B791-5DBCBFD6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7989741" cy="1325563"/>
          </a:xfrm>
        </p:spPr>
        <p:txBody>
          <a:bodyPr>
            <a:normAutofit/>
          </a:bodyPr>
          <a:lstStyle>
            <a:lvl1pPr>
              <a:defRPr sz="4000"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12D1BF4-94A9-477F-83BB-4905AD7A2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90689"/>
            <a:ext cx="8001907" cy="43989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EAC2BA2A-38C5-41DB-BDAC-36213BB16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79" y="3017925"/>
            <a:ext cx="2531875" cy="30717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E7B3B48-9B4E-4677-8477-FF8F361FD6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0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876003-58BD-42B6-85A2-8D2DF95B61C9}"/>
              </a:ext>
            </a:extLst>
          </p:cNvPr>
          <p:cNvSpPr txBox="1">
            <a:spLocks/>
          </p:cNvSpPr>
          <p:nvPr userDrawn="1"/>
        </p:nvSpPr>
        <p:spPr>
          <a:xfrm>
            <a:off x="893407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 dirty="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4E9B7-919E-4D5F-AF7C-BF0C492DA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526632"/>
            <a:ext cx="6497053" cy="4331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E0991-CA27-42FD-9CB9-84BDEF8A1283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5C7A2A-1C18-47AC-A02E-34FB37B857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52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31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DB4AEC-8B83-420F-B597-598B73888708}"/>
              </a:ext>
            </a:extLst>
          </p:cNvPr>
          <p:cNvSpPr/>
          <p:nvPr userDrawn="1"/>
        </p:nvSpPr>
        <p:spPr>
          <a:xfrm>
            <a:off x="2765442" y="1455820"/>
            <a:ext cx="6661116" cy="4752475"/>
          </a:xfrm>
          <a:prstGeom prst="rect">
            <a:avLst/>
          </a:prstGeom>
          <a:solidFill>
            <a:srgbClr val="FF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l" rtl="0"/>
            <a:r>
              <a:rPr lang="en-GB" sz="1800" b="0" i="0" u="none" strike="noStrike" baseline="30000" dirty="0">
                <a:solidFill>
                  <a:srgbClr val="000000"/>
                </a:solidFill>
                <a:latin typeface="MinionPro-Regular"/>
              </a:rPr>
              <a:t>             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876003-58BD-42B6-85A2-8D2DF95B61C9}"/>
              </a:ext>
            </a:extLst>
          </p:cNvPr>
          <p:cNvSpPr txBox="1">
            <a:spLocks/>
          </p:cNvSpPr>
          <p:nvPr userDrawn="1"/>
        </p:nvSpPr>
        <p:spPr>
          <a:xfrm>
            <a:off x="4038600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B32C0B-5DCC-4332-81B8-E88D996B3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93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9D22-841C-42DC-B659-127B6842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5C604-2330-44BA-B081-8E4B55628224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3BE30D7-DFE4-4B99-A918-C38C9F687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69F22DE-D9C4-4D8B-8632-7E934986635A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FFAB4B-C194-46BD-AC5F-493167600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27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4DF9-FC48-48C6-9EF4-BD7055DE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06A8-F6D8-4652-B733-F03C5777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57F60-B1FC-440D-AB05-C1C04259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EE713-A7DD-403E-9845-5544824F255A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557A0D9-B9FE-413C-939D-EF300ED28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9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126F-8F5A-4016-B14F-9EC40F4C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6761A-358A-4206-B730-BCBE3C3CF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Proxima Nova Rg" panose="02000506030000020004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CF96E-FA6E-4A18-9D5F-4AD49555E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2AA9C-664C-45F6-8E5B-AE979B91C0F9}"/>
              </a:ext>
            </a:extLst>
          </p:cNvPr>
          <p:cNvSpPr txBox="1"/>
          <p:nvPr userDrawn="1"/>
        </p:nvSpPr>
        <p:spPr>
          <a:xfrm>
            <a:off x="664237" y="6430164"/>
            <a:ext cx="10863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13BB83-B208-4806-AFAB-C11EC9EFF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8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4F039FD-6CE6-4B24-B2AD-0DEB9821D77E}"/>
              </a:ext>
            </a:extLst>
          </p:cNvPr>
          <p:cNvSpPr/>
          <p:nvPr userDrawn="1"/>
        </p:nvSpPr>
        <p:spPr>
          <a:xfrm>
            <a:off x="1" y="1"/>
            <a:ext cx="11395667" cy="6858000"/>
          </a:xfrm>
          <a:custGeom>
            <a:avLst/>
            <a:gdLst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98542 w 11395667"/>
              <a:gd name="connsiteY8" fmla="*/ 6881403 h 6881403"/>
              <a:gd name="connsiteX9" fmla="*/ 3603219 w 11395667"/>
              <a:gd name="connsiteY9" fmla="*/ 6881403 h 6881403"/>
              <a:gd name="connsiteX10" fmla="*/ 0 w 11395667"/>
              <a:gd name="connsiteY10" fmla="*/ 6881403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03219 w 11395667"/>
              <a:gd name="connsiteY8" fmla="*/ 6881403 h 6881403"/>
              <a:gd name="connsiteX9" fmla="*/ 0 w 11395667"/>
              <a:gd name="connsiteY9" fmla="*/ 6881403 h 6881403"/>
              <a:gd name="connsiteX10" fmla="*/ 0 w 11395667"/>
              <a:gd name="connsiteY10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0 w 11395667"/>
              <a:gd name="connsiteY8" fmla="*/ 6881403 h 6881403"/>
              <a:gd name="connsiteX9" fmla="*/ 0 w 11395667"/>
              <a:gd name="connsiteY9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0 w 11395667"/>
              <a:gd name="connsiteY7" fmla="*/ 6881403 h 6881403"/>
              <a:gd name="connsiteX8" fmla="*/ 0 w 11395667"/>
              <a:gd name="connsiteY8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0 w 11395667"/>
              <a:gd name="connsiteY6" fmla="*/ 6881403 h 6881403"/>
              <a:gd name="connsiteX7" fmla="*/ 0 w 11395667"/>
              <a:gd name="connsiteY7" fmla="*/ 0 h 68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5667" h="6881403">
                <a:moveTo>
                  <a:pt x="0" y="0"/>
                </a:moveTo>
                <a:lnTo>
                  <a:pt x="3603219" y="0"/>
                </a:lnTo>
                <a:lnTo>
                  <a:pt x="3698542" y="0"/>
                </a:lnTo>
                <a:lnTo>
                  <a:pt x="4603652" y="0"/>
                </a:lnTo>
                <a:lnTo>
                  <a:pt x="4603652" y="14596"/>
                </a:lnTo>
                <a:lnTo>
                  <a:pt x="11395667" y="6881402"/>
                </a:lnTo>
                <a:lnTo>
                  <a:pt x="0" y="6881403"/>
                </a:lnTo>
                <a:lnTo>
                  <a:pt x="0" y="0"/>
                </a:lnTo>
                <a:close/>
              </a:path>
            </a:pathLst>
          </a:cu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2960A-F64E-4E88-8403-4063DA531DE7}"/>
              </a:ext>
            </a:extLst>
          </p:cNvPr>
          <p:cNvSpPr txBox="1"/>
          <p:nvPr userDrawn="1"/>
        </p:nvSpPr>
        <p:spPr>
          <a:xfrm>
            <a:off x="796332" y="1093290"/>
            <a:ext cx="1732543" cy="4131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0" b="1" kern="1200" dirty="0">
                <a:solidFill>
                  <a:srgbClr val="FFFFFF"/>
                </a:solidFill>
                <a:latin typeface="Proxima Nova Rg" panose="02000506030000020004" pitchFamily="50" charset="0"/>
                <a:ea typeface="+mj-ea"/>
                <a:cs typeface="+mj-cs"/>
              </a:rPr>
              <a:t>1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F6E03CC-1EB6-41FE-A5CB-4907E6EA95C4}"/>
              </a:ext>
            </a:extLst>
          </p:cNvPr>
          <p:cNvSpPr txBox="1">
            <a:spLocks/>
          </p:cNvSpPr>
          <p:nvPr userDrawn="1"/>
        </p:nvSpPr>
        <p:spPr>
          <a:xfrm>
            <a:off x="0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XL Marketing™. All Rights Reserved.</a:t>
            </a:r>
            <a:endParaRPr lang="en-GB" baseline="3000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68B719-6663-4002-8113-12AFEB661FA5}"/>
              </a:ext>
            </a:extLst>
          </p:cNvPr>
          <p:cNvSpPr/>
          <p:nvPr userDrawn="1"/>
        </p:nvSpPr>
        <p:spPr>
          <a:xfrm>
            <a:off x="1" y="1"/>
            <a:ext cx="11395667" cy="6858000"/>
          </a:xfrm>
          <a:custGeom>
            <a:avLst/>
            <a:gdLst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98542 w 11395667"/>
              <a:gd name="connsiteY8" fmla="*/ 6881403 h 6881403"/>
              <a:gd name="connsiteX9" fmla="*/ 3603219 w 11395667"/>
              <a:gd name="connsiteY9" fmla="*/ 6881403 h 6881403"/>
              <a:gd name="connsiteX10" fmla="*/ 0 w 11395667"/>
              <a:gd name="connsiteY10" fmla="*/ 6881403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03219 w 11395667"/>
              <a:gd name="connsiteY8" fmla="*/ 6881403 h 6881403"/>
              <a:gd name="connsiteX9" fmla="*/ 0 w 11395667"/>
              <a:gd name="connsiteY9" fmla="*/ 6881403 h 6881403"/>
              <a:gd name="connsiteX10" fmla="*/ 0 w 11395667"/>
              <a:gd name="connsiteY10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0 w 11395667"/>
              <a:gd name="connsiteY8" fmla="*/ 6881403 h 6881403"/>
              <a:gd name="connsiteX9" fmla="*/ 0 w 11395667"/>
              <a:gd name="connsiteY9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0 w 11395667"/>
              <a:gd name="connsiteY7" fmla="*/ 6881403 h 6881403"/>
              <a:gd name="connsiteX8" fmla="*/ 0 w 11395667"/>
              <a:gd name="connsiteY8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0 w 11395667"/>
              <a:gd name="connsiteY6" fmla="*/ 6881403 h 6881403"/>
              <a:gd name="connsiteX7" fmla="*/ 0 w 11395667"/>
              <a:gd name="connsiteY7" fmla="*/ 0 h 68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5667" h="6881403">
                <a:moveTo>
                  <a:pt x="0" y="0"/>
                </a:moveTo>
                <a:lnTo>
                  <a:pt x="3603219" y="0"/>
                </a:lnTo>
                <a:lnTo>
                  <a:pt x="3698542" y="0"/>
                </a:lnTo>
                <a:lnTo>
                  <a:pt x="4603652" y="0"/>
                </a:lnTo>
                <a:lnTo>
                  <a:pt x="4603652" y="14596"/>
                </a:lnTo>
                <a:lnTo>
                  <a:pt x="11395667" y="6881402"/>
                </a:lnTo>
                <a:lnTo>
                  <a:pt x="0" y="6881403"/>
                </a:lnTo>
                <a:lnTo>
                  <a:pt x="0" y="0"/>
                </a:lnTo>
                <a:close/>
              </a:path>
            </a:pathLst>
          </a:cu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2BF75-537F-4128-9797-4FFF5A9FEC85}"/>
              </a:ext>
            </a:extLst>
          </p:cNvPr>
          <p:cNvSpPr txBox="1"/>
          <p:nvPr userDrawn="1"/>
        </p:nvSpPr>
        <p:spPr>
          <a:xfrm>
            <a:off x="796332" y="1093290"/>
            <a:ext cx="2219823" cy="4131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0" b="1" kern="1200" dirty="0">
                <a:solidFill>
                  <a:srgbClr val="FFFFFF"/>
                </a:solidFill>
                <a:latin typeface="Proxima Nova Rg" panose="02000506030000020004" pitchFamily="50" charset="0"/>
                <a:ea typeface="+mj-ea"/>
                <a:cs typeface="+mj-cs"/>
              </a:rPr>
              <a:t>2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0626DCF-2196-40FF-9DD7-9322C8C008D3}"/>
              </a:ext>
            </a:extLst>
          </p:cNvPr>
          <p:cNvSpPr txBox="1">
            <a:spLocks/>
          </p:cNvSpPr>
          <p:nvPr userDrawn="1"/>
        </p:nvSpPr>
        <p:spPr>
          <a:xfrm>
            <a:off x="0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XL Marketing™. All Rights Reserved.</a:t>
            </a:r>
            <a:endParaRPr lang="en-GB" baseline="3000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6BC1FC-3FBD-4975-BABC-78B0247E8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3777929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1BFF829-1819-4D47-9CAD-9E4125A53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9C25AB-FB0F-4B85-BF94-B2CED3083A1E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4F01737-4F7B-438F-B568-76F42DC7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176A766-67BA-4331-B513-8017DB5F3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662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DBA76C-478D-4CF3-9EA4-18F9CD02AE4A}"/>
              </a:ext>
            </a:extLst>
          </p:cNvPr>
          <p:cNvSpPr/>
          <p:nvPr userDrawn="1"/>
        </p:nvSpPr>
        <p:spPr>
          <a:xfrm>
            <a:off x="1" y="1"/>
            <a:ext cx="11395667" cy="6858000"/>
          </a:xfrm>
          <a:custGeom>
            <a:avLst/>
            <a:gdLst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98542 w 11395667"/>
              <a:gd name="connsiteY8" fmla="*/ 6881403 h 6881403"/>
              <a:gd name="connsiteX9" fmla="*/ 3603219 w 11395667"/>
              <a:gd name="connsiteY9" fmla="*/ 6881403 h 6881403"/>
              <a:gd name="connsiteX10" fmla="*/ 0 w 11395667"/>
              <a:gd name="connsiteY10" fmla="*/ 6881403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03219 w 11395667"/>
              <a:gd name="connsiteY8" fmla="*/ 6881403 h 6881403"/>
              <a:gd name="connsiteX9" fmla="*/ 0 w 11395667"/>
              <a:gd name="connsiteY9" fmla="*/ 6881403 h 6881403"/>
              <a:gd name="connsiteX10" fmla="*/ 0 w 11395667"/>
              <a:gd name="connsiteY10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0 w 11395667"/>
              <a:gd name="connsiteY8" fmla="*/ 6881403 h 6881403"/>
              <a:gd name="connsiteX9" fmla="*/ 0 w 11395667"/>
              <a:gd name="connsiteY9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0 w 11395667"/>
              <a:gd name="connsiteY7" fmla="*/ 6881403 h 6881403"/>
              <a:gd name="connsiteX8" fmla="*/ 0 w 11395667"/>
              <a:gd name="connsiteY8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0 w 11395667"/>
              <a:gd name="connsiteY6" fmla="*/ 6881403 h 6881403"/>
              <a:gd name="connsiteX7" fmla="*/ 0 w 11395667"/>
              <a:gd name="connsiteY7" fmla="*/ 0 h 68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5667" h="6881403">
                <a:moveTo>
                  <a:pt x="0" y="0"/>
                </a:moveTo>
                <a:lnTo>
                  <a:pt x="3603219" y="0"/>
                </a:lnTo>
                <a:lnTo>
                  <a:pt x="3698542" y="0"/>
                </a:lnTo>
                <a:lnTo>
                  <a:pt x="4603652" y="0"/>
                </a:lnTo>
                <a:lnTo>
                  <a:pt x="4603652" y="14596"/>
                </a:lnTo>
                <a:lnTo>
                  <a:pt x="11395667" y="6881402"/>
                </a:lnTo>
                <a:lnTo>
                  <a:pt x="0" y="6881403"/>
                </a:lnTo>
                <a:lnTo>
                  <a:pt x="0" y="0"/>
                </a:lnTo>
                <a:close/>
              </a:path>
            </a:pathLst>
          </a:cu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AC858-12D3-49FC-8202-F17B3F507810}"/>
              </a:ext>
            </a:extLst>
          </p:cNvPr>
          <p:cNvSpPr txBox="1"/>
          <p:nvPr userDrawn="1"/>
        </p:nvSpPr>
        <p:spPr>
          <a:xfrm>
            <a:off x="796332" y="1093290"/>
            <a:ext cx="2260767" cy="4131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0" b="1" kern="1200" dirty="0">
                <a:solidFill>
                  <a:srgbClr val="FFFFFF"/>
                </a:solidFill>
                <a:latin typeface="Proxima Nova Rg" panose="02000506030000020004" pitchFamily="50" charset="0"/>
                <a:ea typeface="+mj-ea"/>
                <a:cs typeface="+mj-cs"/>
              </a:rPr>
              <a:t>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64AC00-43F3-4234-B3B8-81CDF8888E35}"/>
              </a:ext>
            </a:extLst>
          </p:cNvPr>
          <p:cNvSpPr txBox="1">
            <a:spLocks/>
          </p:cNvSpPr>
          <p:nvPr userDrawn="1"/>
        </p:nvSpPr>
        <p:spPr>
          <a:xfrm>
            <a:off x="0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XL Marketing™. All Rights Reserved.</a:t>
            </a:r>
            <a:endParaRPr lang="en-GB" baseline="3000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92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49185BF-0850-4844-85C0-8EF065D32831}"/>
              </a:ext>
            </a:extLst>
          </p:cNvPr>
          <p:cNvSpPr/>
          <p:nvPr userDrawn="1"/>
        </p:nvSpPr>
        <p:spPr>
          <a:xfrm>
            <a:off x="1" y="1"/>
            <a:ext cx="11395667" cy="6858000"/>
          </a:xfrm>
          <a:custGeom>
            <a:avLst/>
            <a:gdLst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98542 w 11395667"/>
              <a:gd name="connsiteY8" fmla="*/ 6881403 h 6881403"/>
              <a:gd name="connsiteX9" fmla="*/ 3603219 w 11395667"/>
              <a:gd name="connsiteY9" fmla="*/ 6881403 h 6881403"/>
              <a:gd name="connsiteX10" fmla="*/ 0 w 11395667"/>
              <a:gd name="connsiteY10" fmla="*/ 6881403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03219 w 11395667"/>
              <a:gd name="connsiteY8" fmla="*/ 6881403 h 6881403"/>
              <a:gd name="connsiteX9" fmla="*/ 0 w 11395667"/>
              <a:gd name="connsiteY9" fmla="*/ 6881403 h 6881403"/>
              <a:gd name="connsiteX10" fmla="*/ 0 w 11395667"/>
              <a:gd name="connsiteY10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0 w 11395667"/>
              <a:gd name="connsiteY8" fmla="*/ 6881403 h 6881403"/>
              <a:gd name="connsiteX9" fmla="*/ 0 w 11395667"/>
              <a:gd name="connsiteY9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0 w 11395667"/>
              <a:gd name="connsiteY7" fmla="*/ 6881403 h 6881403"/>
              <a:gd name="connsiteX8" fmla="*/ 0 w 11395667"/>
              <a:gd name="connsiteY8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0 w 11395667"/>
              <a:gd name="connsiteY6" fmla="*/ 6881403 h 6881403"/>
              <a:gd name="connsiteX7" fmla="*/ 0 w 11395667"/>
              <a:gd name="connsiteY7" fmla="*/ 0 h 68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5667" h="6881403">
                <a:moveTo>
                  <a:pt x="0" y="0"/>
                </a:moveTo>
                <a:lnTo>
                  <a:pt x="3603219" y="0"/>
                </a:lnTo>
                <a:lnTo>
                  <a:pt x="3698542" y="0"/>
                </a:lnTo>
                <a:lnTo>
                  <a:pt x="4603652" y="0"/>
                </a:lnTo>
                <a:lnTo>
                  <a:pt x="4603652" y="14596"/>
                </a:lnTo>
                <a:lnTo>
                  <a:pt x="11395667" y="6881402"/>
                </a:lnTo>
                <a:lnTo>
                  <a:pt x="0" y="6881403"/>
                </a:lnTo>
                <a:lnTo>
                  <a:pt x="0" y="0"/>
                </a:lnTo>
                <a:close/>
              </a:path>
            </a:pathLst>
          </a:cu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CCBE5B-74E2-4D94-931F-4F1406E83042}"/>
              </a:ext>
            </a:extLst>
          </p:cNvPr>
          <p:cNvSpPr txBox="1"/>
          <p:nvPr userDrawn="1"/>
        </p:nvSpPr>
        <p:spPr>
          <a:xfrm>
            <a:off x="796332" y="1093290"/>
            <a:ext cx="2383596" cy="4131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0" b="1" kern="1200" dirty="0">
                <a:solidFill>
                  <a:srgbClr val="FFFFFF"/>
                </a:solidFill>
                <a:latin typeface="Proxima Nova Rg" panose="02000506030000020004" pitchFamily="50" charset="0"/>
                <a:ea typeface="+mj-ea"/>
                <a:cs typeface="+mj-cs"/>
              </a:rPr>
              <a:t>4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F28030C-5410-46F5-87A3-B25DB9C9C160}"/>
              </a:ext>
            </a:extLst>
          </p:cNvPr>
          <p:cNvSpPr txBox="1">
            <a:spLocks/>
          </p:cNvSpPr>
          <p:nvPr userDrawn="1"/>
        </p:nvSpPr>
        <p:spPr>
          <a:xfrm>
            <a:off x="0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XL Marketing™. All Rights Reserved.</a:t>
            </a:r>
            <a:endParaRPr lang="en-GB" baseline="3000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3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E1FD6E-D855-4D71-9BC2-981EAFBB926A}"/>
              </a:ext>
            </a:extLst>
          </p:cNvPr>
          <p:cNvSpPr/>
          <p:nvPr userDrawn="1"/>
        </p:nvSpPr>
        <p:spPr>
          <a:xfrm>
            <a:off x="1" y="1"/>
            <a:ext cx="11395667" cy="6858000"/>
          </a:xfrm>
          <a:custGeom>
            <a:avLst/>
            <a:gdLst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98542 w 11395667"/>
              <a:gd name="connsiteY8" fmla="*/ 6881403 h 6881403"/>
              <a:gd name="connsiteX9" fmla="*/ 3603219 w 11395667"/>
              <a:gd name="connsiteY9" fmla="*/ 6881403 h 6881403"/>
              <a:gd name="connsiteX10" fmla="*/ 0 w 11395667"/>
              <a:gd name="connsiteY10" fmla="*/ 6881403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03219 w 11395667"/>
              <a:gd name="connsiteY8" fmla="*/ 6881403 h 6881403"/>
              <a:gd name="connsiteX9" fmla="*/ 0 w 11395667"/>
              <a:gd name="connsiteY9" fmla="*/ 6881403 h 6881403"/>
              <a:gd name="connsiteX10" fmla="*/ 0 w 11395667"/>
              <a:gd name="connsiteY10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0 w 11395667"/>
              <a:gd name="connsiteY8" fmla="*/ 6881403 h 6881403"/>
              <a:gd name="connsiteX9" fmla="*/ 0 w 11395667"/>
              <a:gd name="connsiteY9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0 w 11395667"/>
              <a:gd name="connsiteY7" fmla="*/ 6881403 h 6881403"/>
              <a:gd name="connsiteX8" fmla="*/ 0 w 11395667"/>
              <a:gd name="connsiteY8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0 w 11395667"/>
              <a:gd name="connsiteY6" fmla="*/ 6881403 h 6881403"/>
              <a:gd name="connsiteX7" fmla="*/ 0 w 11395667"/>
              <a:gd name="connsiteY7" fmla="*/ 0 h 68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5667" h="6881403">
                <a:moveTo>
                  <a:pt x="0" y="0"/>
                </a:moveTo>
                <a:lnTo>
                  <a:pt x="3603219" y="0"/>
                </a:lnTo>
                <a:lnTo>
                  <a:pt x="3698542" y="0"/>
                </a:lnTo>
                <a:lnTo>
                  <a:pt x="4603652" y="0"/>
                </a:lnTo>
                <a:lnTo>
                  <a:pt x="4603652" y="14596"/>
                </a:lnTo>
                <a:lnTo>
                  <a:pt x="11395667" y="6881402"/>
                </a:lnTo>
                <a:lnTo>
                  <a:pt x="0" y="6881403"/>
                </a:lnTo>
                <a:lnTo>
                  <a:pt x="0" y="0"/>
                </a:lnTo>
                <a:close/>
              </a:path>
            </a:pathLst>
          </a:cu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923B4-4735-47A8-BC9E-EA07CF62DCA0}"/>
              </a:ext>
            </a:extLst>
          </p:cNvPr>
          <p:cNvSpPr txBox="1"/>
          <p:nvPr userDrawn="1"/>
        </p:nvSpPr>
        <p:spPr>
          <a:xfrm>
            <a:off x="796332" y="1093290"/>
            <a:ext cx="2397244" cy="4131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0" b="1" kern="1200" dirty="0">
                <a:solidFill>
                  <a:srgbClr val="FFFFFF"/>
                </a:solidFill>
                <a:latin typeface="Proxima Nova Rg" panose="02000506030000020004" pitchFamily="50" charset="0"/>
                <a:ea typeface="+mj-ea"/>
                <a:cs typeface="+mj-cs"/>
              </a:rPr>
              <a:t>5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CB4DFD4-9596-4856-AB57-F0EF11E6E460}"/>
              </a:ext>
            </a:extLst>
          </p:cNvPr>
          <p:cNvSpPr txBox="1">
            <a:spLocks/>
          </p:cNvSpPr>
          <p:nvPr userDrawn="1"/>
        </p:nvSpPr>
        <p:spPr>
          <a:xfrm>
            <a:off x="0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 dirty="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XL Marketing™.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0828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A4CD33B-B8D2-4F57-958C-963EC2EAEB55}"/>
              </a:ext>
            </a:extLst>
          </p:cNvPr>
          <p:cNvSpPr/>
          <p:nvPr userDrawn="1"/>
        </p:nvSpPr>
        <p:spPr>
          <a:xfrm>
            <a:off x="-41867" y="-1"/>
            <a:ext cx="11395669" cy="6858001"/>
          </a:xfrm>
          <a:custGeom>
            <a:avLst/>
            <a:gdLst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98542 w 11395667"/>
              <a:gd name="connsiteY8" fmla="*/ 6881403 h 6881403"/>
              <a:gd name="connsiteX9" fmla="*/ 3603219 w 11395667"/>
              <a:gd name="connsiteY9" fmla="*/ 6881403 h 6881403"/>
              <a:gd name="connsiteX10" fmla="*/ 0 w 11395667"/>
              <a:gd name="connsiteY10" fmla="*/ 6881403 h 6881403"/>
              <a:gd name="connsiteX0" fmla="*/ 0 w 11395667"/>
              <a:gd name="connsiteY0" fmla="*/ 0 h 6890074"/>
              <a:gd name="connsiteX1" fmla="*/ 3603219 w 11395667"/>
              <a:gd name="connsiteY1" fmla="*/ 0 h 6890074"/>
              <a:gd name="connsiteX2" fmla="*/ 3698542 w 11395667"/>
              <a:gd name="connsiteY2" fmla="*/ 0 h 6890074"/>
              <a:gd name="connsiteX3" fmla="*/ 4603652 w 11395667"/>
              <a:gd name="connsiteY3" fmla="*/ 0 h 6890074"/>
              <a:gd name="connsiteX4" fmla="*/ 4603652 w 11395667"/>
              <a:gd name="connsiteY4" fmla="*/ 14596 h 6890074"/>
              <a:gd name="connsiteX5" fmla="*/ 11395667 w 11395667"/>
              <a:gd name="connsiteY5" fmla="*/ 6881402 h 6890074"/>
              <a:gd name="connsiteX6" fmla="*/ 4603652 w 11395667"/>
              <a:gd name="connsiteY6" fmla="*/ 6872692 h 6890074"/>
              <a:gd name="connsiteX7" fmla="*/ 4603652 w 11395667"/>
              <a:gd name="connsiteY7" fmla="*/ 6881403 h 6890074"/>
              <a:gd name="connsiteX8" fmla="*/ 3698542 w 11395667"/>
              <a:gd name="connsiteY8" fmla="*/ 6881403 h 6890074"/>
              <a:gd name="connsiteX9" fmla="*/ 3248943 w 11395667"/>
              <a:gd name="connsiteY9" fmla="*/ 6890074 h 6890074"/>
              <a:gd name="connsiteX10" fmla="*/ 0 w 11395667"/>
              <a:gd name="connsiteY10" fmla="*/ 6881403 h 6890074"/>
              <a:gd name="connsiteX11" fmla="*/ 0 w 11395667"/>
              <a:gd name="connsiteY11" fmla="*/ 0 h 6890074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3698542 w 11395667"/>
              <a:gd name="connsiteY8" fmla="*/ 6881403 h 6881403"/>
              <a:gd name="connsiteX9" fmla="*/ 0 w 11395667"/>
              <a:gd name="connsiteY9" fmla="*/ 6881403 h 6881403"/>
              <a:gd name="connsiteX10" fmla="*/ 0 w 11395667"/>
              <a:gd name="connsiteY10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4603652 w 11395667"/>
              <a:gd name="connsiteY7" fmla="*/ 6881403 h 6881403"/>
              <a:gd name="connsiteX8" fmla="*/ 0 w 11395667"/>
              <a:gd name="connsiteY8" fmla="*/ 6881403 h 6881403"/>
              <a:gd name="connsiteX9" fmla="*/ 0 w 11395667"/>
              <a:gd name="connsiteY9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3698542 w 11395667"/>
              <a:gd name="connsiteY2" fmla="*/ 0 h 6881403"/>
              <a:gd name="connsiteX3" fmla="*/ 4603652 w 11395667"/>
              <a:gd name="connsiteY3" fmla="*/ 0 h 6881403"/>
              <a:gd name="connsiteX4" fmla="*/ 4603652 w 11395667"/>
              <a:gd name="connsiteY4" fmla="*/ 14596 h 6881403"/>
              <a:gd name="connsiteX5" fmla="*/ 11395667 w 11395667"/>
              <a:gd name="connsiteY5" fmla="*/ 6881402 h 6881403"/>
              <a:gd name="connsiteX6" fmla="*/ 4603652 w 11395667"/>
              <a:gd name="connsiteY6" fmla="*/ 6872692 h 6881403"/>
              <a:gd name="connsiteX7" fmla="*/ 0 w 11395667"/>
              <a:gd name="connsiteY7" fmla="*/ 6881403 h 6881403"/>
              <a:gd name="connsiteX8" fmla="*/ 0 w 11395667"/>
              <a:gd name="connsiteY8" fmla="*/ 0 h 6881403"/>
              <a:gd name="connsiteX0" fmla="*/ 0 w 11395667"/>
              <a:gd name="connsiteY0" fmla="*/ 0 h 6881403"/>
              <a:gd name="connsiteX1" fmla="*/ 3603219 w 11395667"/>
              <a:gd name="connsiteY1" fmla="*/ 0 h 6881403"/>
              <a:gd name="connsiteX2" fmla="*/ 4603652 w 11395667"/>
              <a:gd name="connsiteY2" fmla="*/ 0 h 6881403"/>
              <a:gd name="connsiteX3" fmla="*/ 4603652 w 11395667"/>
              <a:gd name="connsiteY3" fmla="*/ 14596 h 6881403"/>
              <a:gd name="connsiteX4" fmla="*/ 11395667 w 11395667"/>
              <a:gd name="connsiteY4" fmla="*/ 6881402 h 6881403"/>
              <a:gd name="connsiteX5" fmla="*/ 4603652 w 11395667"/>
              <a:gd name="connsiteY5" fmla="*/ 6872692 h 6881403"/>
              <a:gd name="connsiteX6" fmla="*/ 0 w 11395667"/>
              <a:gd name="connsiteY6" fmla="*/ 6881403 h 6881403"/>
              <a:gd name="connsiteX7" fmla="*/ 0 w 11395667"/>
              <a:gd name="connsiteY7" fmla="*/ 0 h 6881403"/>
              <a:gd name="connsiteX0" fmla="*/ 0 w 11395667"/>
              <a:gd name="connsiteY0" fmla="*/ 0 h 6881403"/>
              <a:gd name="connsiteX1" fmla="*/ 4603652 w 11395667"/>
              <a:gd name="connsiteY1" fmla="*/ 0 h 6881403"/>
              <a:gd name="connsiteX2" fmla="*/ 4603652 w 11395667"/>
              <a:gd name="connsiteY2" fmla="*/ 14596 h 6881403"/>
              <a:gd name="connsiteX3" fmla="*/ 11395667 w 11395667"/>
              <a:gd name="connsiteY3" fmla="*/ 6881402 h 6881403"/>
              <a:gd name="connsiteX4" fmla="*/ 4603652 w 11395667"/>
              <a:gd name="connsiteY4" fmla="*/ 6872692 h 6881403"/>
              <a:gd name="connsiteX5" fmla="*/ 0 w 11395667"/>
              <a:gd name="connsiteY5" fmla="*/ 6881403 h 6881403"/>
              <a:gd name="connsiteX6" fmla="*/ 0 w 11395667"/>
              <a:gd name="connsiteY6" fmla="*/ 0 h 6881403"/>
              <a:gd name="connsiteX0" fmla="*/ 0 w 11395667"/>
              <a:gd name="connsiteY0" fmla="*/ 0 h 6881403"/>
              <a:gd name="connsiteX1" fmla="*/ 4603652 w 11395667"/>
              <a:gd name="connsiteY1" fmla="*/ 0 h 6881403"/>
              <a:gd name="connsiteX2" fmla="*/ 4603652 w 11395667"/>
              <a:gd name="connsiteY2" fmla="*/ 14596 h 6881403"/>
              <a:gd name="connsiteX3" fmla="*/ 11395667 w 11395667"/>
              <a:gd name="connsiteY3" fmla="*/ 6881402 h 6881403"/>
              <a:gd name="connsiteX4" fmla="*/ 0 w 11395667"/>
              <a:gd name="connsiteY4" fmla="*/ 6881403 h 6881403"/>
              <a:gd name="connsiteX5" fmla="*/ 0 w 11395667"/>
              <a:gd name="connsiteY5" fmla="*/ 0 h 68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5667" h="6881403">
                <a:moveTo>
                  <a:pt x="0" y="0"/>
                </a:moveTo>
                <a:lnTo>
                  <a:pt x="4603652" y="0"/>
                </a:lnTo>
                <a:lnTo>
                  <a:pt x="4603652" y="14596"/>
                </a:lnTo>
                <a:lnTo>
                  <a:pt x="11395667" y="6881402"/>
                </a:lnTo>
                <a:lnTo>
                  <a:pt x="0" y="6881403"/>
                </a:lnTo>
                <a:lnTo>
                  <a:pt x="0" y="0"/>
                </a:lnTo>
                <a:close/>
              </a:path>
            </a:pathLst>
          </a:cu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Proxima Nova Rg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458D6-149E-4F6A-969B-D71B67CB9C65}"/>
              </a:ext>
            </a:extLst>
          </p:cNvPr>
          <p:cNvSpPr txBox="1"/>
          <p:nvPr userDrawn="1"/>
        </p:nvSpPr>
        <p:spPr>
          <a:xfrm>
            <a:off x="97951" y="3436393"/>
            <a:ext cx="7105650" cy="1631216"/>
          </a:xfrm>
          <a:prstGeom prst="rect">
            <a:avLst/>
          </a:prstGeom>
          <a:noFill/>
          <a:effectLst/>
        </p:spPr>
        <p:txBody>
          <a:bodyPr wrap="square" rtlCol="0" anchor="b">
            <a:spAutoFit/>
          </a:bodyPr>
          <a:lstStyle/>
          <a:p>
            <a:pPr algn="ctr"/>
            <a:r>
              <a:rPr lang="en-GB" sz="10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Thank You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57516BD-6578-43DE-8B86-6B6385CCCC6C}"/>
              </a:ext>
            </a:extLst>
          </p:cNvPr>
          <p:cNvSpPr txBox="1">
            <a:spLocks/>
          </p:cNvSpPr>
          <p:nvPr userDrawn="1"/>
        </p:nvSpPr>
        <p:spPr>
          <a:xfrm>
            <a:off x="0" y="6317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lnSpc>
                <a:spcPts val="0"/>
              </a:lnSpc>
              <a:spcBef>
                <a:spcPts val="0"/>
              </a:spcBef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 dirty="0">
                <a:solidFill>
                  <a:schemeClr val="bg1"/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13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C015FC4-FD14-4CAF-8BFC-440226F3A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070" y="-3483"/>
            <a:ext cx="377793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A8BCCC-9F26-448F-A7EB-AC092781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3" y="1088774"/>
            <a:ext cx="7583279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324864-3F79-43B1-970F-338E247E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449185"/>
            <a:ext cx="7582221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C60E8-58F5-4C55-A537-874A5CFD2948}"/>
              </a:ext>
            </a:extLst>
          </p:cNvPr>
          <p:cNvSpPr txBox="1"/>
          <p:nvPr userDrawn="1"/>
        </p:nvSpPr>
        <p:spPr>
          <a:xfrm>
            <a:off x="664237" y="6430164"/>
            <a:ext cx="7749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49BE40-C0DB-4FFD-9023-F656258BA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52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33C2825-253E-4F7D-824D-90BB1B9AA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144"/>
            <a:ext cx="3777930" cy="68761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37212-E142-42E6-9017-2A301C1FE276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CB66F5-0FAD-4A89-B4C5-C4A0BC58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40CF24-2F12-4708-99A6-CA65101B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B14558-F27E-4BC6-82A1-44C8E22432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02C012E-8B9A-4C88-B9F4-89BD3DAC0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3014" y="-3480"/>
            <a:ext cx="3777929" cy="685799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A8BCCC-9F26-448F-A7EB-AC092781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4" y="1088774"/>
            <a:ext cx="7582220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324864-3F79-43B1-970F-338E247E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449185"/>
            <a:ext cx="7582219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106E3-2D02-466A-A29C-4999182D297D}"/>
              </a:ext>
            </a:extLst>
          </p:cNvPr>
          <p:cNvSpPr txBox="1"/>
          <p:nvPr userDrawn="1"/>
        </p:nvSpPr>
        <p:spPr>
          <a:xfrm>
            <a:off x="664237" y="6430164"/>
            <a:ext cx="7749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9CC730-408C-4F65-B6CD-189A1D2011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52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DEDC64-FB6F-4EA5-92DE-225D7373F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8"/>
            <a:ext cx="3781994" cy="6856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92882-92A6-4D47-9E32-CC4DD67E3F77}"/>
              </a:ext>
            </a:extLst>
          </p:cNvPr>
          <p:cNvSpPr txBox="1"/>
          <p:nvPr userDrawn="1"/>
        </p:nvSpPr>
        <p:spPr>
          <a:xfrm>
            <a:off x="4135898" y="6430164"/>
            <a:ext cx="7749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DD1DA4-A2F0-448F-92CA-E6D59E73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202E640-BF0E-4876-9FE9-F4634C704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BC0B27-2A47-4B4F-9574-DBD264D5C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15DCC43-E7B7-4B70-AD8A-D0825A6FB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070" y="0"/>
            <a:ext cx="3777930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4CB852-4A2A-4C54-A967-ED03A578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39" y="1044768"/>
            <a:ext cx="7864633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3BAB9F2-878E-4EF1-9BCE-E71984F3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439" y="2449185"/>
            <a:ext cx="7864633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8908E-7CDE-400F-8D21-0813460E7E74}"/>
              </a:ext>
            </a:extLst>
          </p:cNvPr>
          <p:cNvSpPr txBox="1"/>
          <p:nvPr userDrawn="1"/>
        </p:nvSpPr>
        <p:spPr>
          <a:xfrm>
            <a:off x="664237" y="6430164"/>
            <a:ext cx="7749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8ABD46C-B40D-4631-A7E0-7E9F80E203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52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F12C1E9-78CC-42A8-9DAC-E576C3F20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3777929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CFE1A4-7875-468D-8E2C-5F35DA9DC7E0}"/>
              </a:ext>
            </a:extLst>
          </p:cNvPr>
          <p:cNvSpPr txBox="1"/>
          <p:nvPr userDrawn="1"/>
        </p:nvSpPr>
        <p:spPr>
          <a:xfrm>
            <a:off x="3930555" y="6430164"/>
            <a:ext cx="7597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© 2021 Copyright Bahama Myfi Ltd.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F73F45-CE78-440E-B614-18A54443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026628"/>
            <a:ext cx="7597207" cy="1325563"/>
          </a:xfrm>
        </p:spPr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92A2EE-A8DD-4547-88A3-424274569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2431045"/>
            <a:ext cx="7597207" cy="364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2DA1D2A-189C-43F0-8EF3-C024FB7C7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420" y="226116"/>
            <a:ext cx="158538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00BB3-9660-4330-806F-401215D5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3F460-DEAD-44D0-92EE-7AFDDDB85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0860A-89CE-4C2F-B57F-0D2358EBE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8507D546-290E-4A78-BEC2-9C7460B3026A}" type="datetimeFigureOut">
              <a:rPr lang="en-GB" smtClean="0"/>
              <a:pPr/>
              <a:t>06/10/2021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7E6D-CABF-4E6B-8A08-D19AB5261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38EE0A05-865F-44AE-82A1-57F577F446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C0179B-AA19-4A81-8DE6-EC3F1FDA6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ts val="0"/>
              </a:lnSpc>
              <a:spcBef>
                <a:spcPts val="0"/>
              </a:spcBef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aseline="30000" dirty="0">
                <a:latin typeface="Proxima Nova Rg" panose="02000506030000020004" pitchFamily="50" charset="0"/>
              </a:rPr>
              <a:t>© 2021 Copyright ArawakX™.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796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roxima Nov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DDF2B-7AB4-4819-97C3-37EAD3B6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EC2E-1D25-4385-835E-782D6182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9F3F-E443-4AC5-B47A-58897B1A1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7105-85F5-4D9B-8D6C-8EF4CAF6228D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F962-A445-42F0-85E1-50A291427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CF8C6-67E5-41B5-B54D-A06FA3357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19C8-F1A5-4404-9441-5F14FD12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5" r:id="rId2"/>
    <p:sldLayoutId id="2147483673" r:id="rId3"/>
    <p:sldLayoutId id="2147483680" r:id="rId4"/>
    <p:sldLayoutId id="2147483676" r:id="rId5"/>
    <p:sldLayoutId id="2147483690" r:id="rId6"/>
    <p:sldLayoutId id="2147483668" r:id="rId7"/>
    <p:sldLayoutId id="2147483677" r:id="rId8"/>
    <p:sldLayoutId id="2147483684" r:id="rId9"/>
    <p:sldLayoutId id="2147483674" r:id="rId10"/>
    <p:sldLayoutId id="2147483692" r:id="rId11"/>
    <p:sldLayoutId id="2147483681" r:id="rId12"/>
    <p:sldLayoutId id="2147483685" r:id="rId13"/>
    <p:sldLayoutId id="2147483691" r:id="rId14"/>
    <p:sldLayoutId id="2147483696" r:id="rId15"/>
    <p:sldLayoutId id="21474836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BF4EE-BEDE-4DE7-8DDC-A552C0EF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E01EA-404B-44D3-9FE7-255B9C739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4614A-0276-4E0A-BDB4-7F958D498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4526-F018-4426-BF59-99C12CD6AAC2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EFFA5-FAA8-4338-BAE1-7CA6DD5E5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CCB12-46B5-4CE7-8DBE-5C843B592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5074-A59A-48D2-A391-A75FA6268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95" r:id="rId5"/>
    <p:sldLayoutId id="2147483693" r:id="rId6"/>
    <p:sldLayoutId id="2147483669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6A4B7-C5C2-4327-ACF8-5AF25E59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FFF26-22CB-435D-8CE1-2C24F0C6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11FE7-6EF4-4550-84A8-68FB939BD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020E-D609-4349-B576-2F369EAFDAAB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7E33F-FF57-4BF6-93CB-3C086FD0A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20C79-9770-4216-B95F-DAA2433F4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96D0-2AE7-44CC-A3A2-D8D5EBE91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6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23BC61-53C9-4076-B63C-F3E30C2110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772" y="274516"/>
            <a:ext cx="2412975" cy="72244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3174BB7-BC95-4D68-8F2C-755AAF1E21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087" y="274517"/>
            <a:ext cx="2249087" cy="990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20BB0-5760-4A68-BF71-3D85E6DD2192}"/>
              </a:ext>
            </a:extLst>
          </p:cNvPr>
          <p:cNvSpPr txBox="1"/>
          <p:nvPr/>
        </p:nvSpPr>
        <p:spPr>
          <a:xfrm>
            <a:off x="504496" y="1950533"/>
            <a:ext cx="4965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Company Overview</a:t>
            </a:r>
            <a:endParaRPr lang="en-GB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4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F85E26-9840-411B-BC79-407CB60A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66700"/>
            <a:ext cx="7989741" cy="58102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</a:t>
            </a:r>
            <a:r>
              <a:rPr lang="en-GB" b="1" baseline="30000" dirty="0">
                <a:solidFill>
                  <a:schemeClr val="bg1"/>
                </a:solidFill>
              </a:rPr>
              <a:t>st</a:t>
            </a:r>
            <a:r>
              <a:rPr lang="en-GB" b="1" dirty="0">
                <a:solidFill>
                  <a:schemeClr val="bg1"/>
                </a:solidFill>
              </a:rPr>
              <a:t> Mover Advantage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21A9D4-97B9-43F5-8004-64ECEFE32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1486193"/>
            <a:ext cx="7989742" cy="4398962"/>
          </a:xfrm>
        </p:spPr>
        <p:txBody>
          <a:bodyPr>
            <a:noAutofit/>
          </a:bodyPr>
          <a:lstStyle/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Currently no tour company in the region offers self-guided tours </a:t>
            </a:r>
            <a:br>
              <a:rPr lang="en-US" sz="2100" dirty="0">
                <a:solidFill>
                  <a:schemeClr val="bg1"/>
                </a:solidFill>
                <a:latin typeface="+mj-lt"/>
              </a:rPr>
            </a:br>
            <a:r>
              <a:rPr lang="en-US" sz="2100" dirty="0">
                <a:solidFill>
                  <a:schemeClr val="bg1"/>
                </a:solidFill>
                <a:latin typeface="+mj-lt"/>
              </a:rPr>
              <a:t>(only group bus tours)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The Groove app enables personalized and customized tour experiences across wide geographic areas and markets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Groove provides a no wait, walk-up service or can be ordered anywhere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Groove integrations with network of taxis, ferries and jitneys make transportation more accessible and affordable for tourists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Convenient cashless transactions enabled and managed by the app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Geo-based and real-time reactionary advertising for merchants and tourist companies maximize revenue and utilize unused service capacity</a:t>
            </a:r>
          </a:p>
        </p:txBody>
      </p:sp>
    </p:spTree>
    <p:extLst>
      <p:ext uri="{BB962C8B-B14F-4D97-AF65-F5344CB8AC3E}">
        <p14:creationId xmlns:p14="http://schemas.microsoft.com/office/powerpoint/2010/main" val="403603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EAEDBEB-C46A-FD4E-801D-5A1269B9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4" y="231525"/>
            <a:ext cx="7201806" cy="625726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C23DC-7561-4D40-9337-04C8A413181E}"/>
              </a:ext>
            </a:extLst>
          </p:cNvPr>
          <p:cNvSpPr txBox="1"/>
          <p:nvPr/>
        </p:nvSpPr>
        <p:spPr>
          <a:xfrm>
            <a:off x="450621" y="1085732"/>
            <a:ext cx="3793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78C9A"/>
                </a:solidFill>
              </a:rPr>
              <a:t>$270,000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2020 pre-Covid ad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F2883-94F1-3844-B021-66F80C85ADFF}"/>
              </a:ext>
            </a:extLst>
          </p:cNvPr>
          <p:cNvSpPr txBox="1"/>
          <p:nvPr/>
        </p:nvSpPr>
        <p:spPr>
          <a:xfrm>
            <a:off x="3255937" y="2831189"/>
            <a:ext cx="4776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rgbClr val="178C9A"/>
                </a:solidFill>
              </a:rPr>
              <a:t>Technology</a:t>
            </a:r>
          </a:p>
          <a:p>
            <a:pPr algn="r"/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Significant investments made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54E30-7766-4F4E-A02E-712BAD38E4DB}"/>
              </a:ext>
            </a:extLst>
          </p:cNvPr>
          <p:cNvSpPr txBox="1"/>
          <p:nvPr/>
        </p:nvSpPr>
        <p:spPr>
          <a:xfrm>
            <a:off x="450621" y="4576646"/>
            <a:ext cx="7209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78C9A"/>
                </a:solidFill>
              </a:rPr>
              <a:t>Relationships</a:t>
            </a:r>
            <a:endParaRPr lang="en-US" sz="7200" b="1" dirty="0"/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Direct relationships with merchants and operators</a:t>
            </a:r>
          </a:p>
        </p:txBody>
      </p:sp>
    </p:spTree>
    <p:extLst>
      <p:ext uri="{BB962C8B-B14F-4D97-AF65-F5344CB8AC3E}">
        <p14:creationId xmlns:p14="http://schemas.microsoft.com/office/powerpoint/2010/main" val="254954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995277A-CA11-4BD9-87C0-28299830E3B2}"/>
              </a:ext>
            </a:extLst>
          </p:cNvPr>
          <p:cNvSpPr/>
          <p:nvPr/>
        </p:nvSpPr>
        <p:spPr>
          <a:xfrm>
            <a:off x="8303591" y="1668726"/>
            <a:ext cx="3295507" cy="4395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34E-13FD-42BE-8B66-E3EA6995D835}"/>
              </a:ext>
            </a:extLst>
          </p:cNvPr>
          <p:cNvSpPr/>
          <p:nvPr/>
        </p:nvSpPr>
        <p:spPr>
          <a:xfrm>
            <a:off x="4380056" y="1676747"/>
            <a:ext cx="3295507" cy="4381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BF470D-E7F7-408A-89F3-9DE0220DEEE8}"/>
              </a:ext>
            </a:extLst>
          </p:cNvPr>
          <p:cNvSpPr/>
          <p:nvPr/>
        </p:nvSpPr>
        <p:spPr>
          <a:xfrm>
            <a:off x="503488" y="1685096"/>
            <a:ext cx="3295507" cy="4381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FAE6107-E686-4846-BF23-D6BE8A639C66}"/>
              </a:ext>
            </a:extLst>
          </p:cNvPr>
          <p:cNvSpPr/>
          <p:nvPr/>
        </p:nvSpPr>
        <p:spPr>
          <a:xfrm>
            <a:off x="8303591" y="1320132"/>
            <a:ext cx="3295508" cy="755592"/>
          </a:xfrm>
          <a:prstGeom prst="roundRect">
            <a:avLst/>
          </a:pr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C3C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57AEAD5-5916-4868-8E4B-B73E98727F95}"/>
              </a:ext>
            </a:extLst>
          </p:cNvPr>
          <p:cNvSpPr/>
          <p:nvPr/>
        </p:nvSpPr>
        <p:spPr>
          <a:xfrm>
            <a:off x="4380057" y="1303338"/>
            <a:ext cx="3295508" cy="755592"/>
          </a:xfrm>
          <a:prstGeom prst="roundRect">
            <a:avLst/>
          </a:pr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C3C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7504023-2B02-4BDD-9954-3D4C8C227C47}"/>
              </a:ext>
            </a:extLst>
          </p:cNvPr>
          <p:cNvSpPr/>
          <p:nvPr/>
        </p:nvSpPr>
        <p:spPr>
          <a:xfrm>
            <a:off x="503488" y="1309943"/>
            <a:ext cx="3295508" cy="755592"/>
          </a:xfrm>
          <a:prstGeom prst="roundRect">
            <a:avLst/>
          </a:prstGeom>
          <a:solidFill>
            <a:srgbClr val="178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C3C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336767-F7FE-4E1C-B2E4-45EFB70E91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488" y="-22225"/>
            <a:ext cx="7597775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107CE-AB5C-EF43-9E5F-C00394F7B03B}"/>
              </a:ext>
            </a:extLst>
          </p:cNvPr>
          <p:cNvSpPr txBox="1"/>
          <p:nvPr/>
        </p:nvSpPr>
        <p:spPr>
          <a:xfrm>
            <a:off x="4849444" y="1357649"/>
            <a:ext cx="235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Caribbean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7E0AF6-E827-BB49-B240-B09B79C0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87" y="5075882"/>
            <a:ext cx="901051" cy="600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166785-5ABD-144A-B9C4-C952772CA441}"/>
              </a:ext>
            </a:extLst>
          </p:cNvPr>
          <p:cNvSpPr txBox="1"/>
          <p:nvPr/>
        </p:nvSpPr>
        <p:spPr>
          <a:xfrm>
            <a:off x="1023573" y="1341607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Bahamas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66B97-9462-0B42-A988-A79BB72DB1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30"/>
          <a:stretch/>
        </p:blipFill>
        <p:spPr>
          <a:xfrm>
            <a:off x="1645118" y="5127719"/>
            <a:ext cx="886018" cy="497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D9CBEE-C077-2F4B-B283-A226125EA1EB}"/>
              </a:ext>
            </a:extLst>
          </p:cNvPr>
          <p:cNvSpPr txBox="1"/>
          <p:nvPr/>
        </p:nvSpPr>
        <p:spPr>
          <a:xfrm>
            <a:off x="8637470" y="1367838"/>
            <a:ext cx="262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Worldwide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649BC-F4A8-CA42-9527-5DE38B0EA8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63" y="4827050"/>
            <a:ext cx="875304" cy="875304"/>
          </a:xfrm>
          <a:prstGeom prst="rect">
            <a:avLst/>
          </a:prstGeom>
        </p:spPr>
      </p:pic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6BBED205-2E09-435B-AE7A-33A30E9D447A}"/>
              </a:ext>
            </a:extLst>
          </p:cNvPr>
          <p:cNvSpPr/>
          <p:nvPr/>
        </p:nvSpPr>
        <p:spPr>
          <a:xfrm>
            <a:off x="3861319" y="3019564"/>
            <a:ext cx="455662" cy="869908"/>
          </a:xfrm>
          <a:prstGeom prst="chevron">
            <a:avLst>
              <a:gd name="adj" fmla="val 62310"/>
            </a:avLst>
          </a:prstGeom>
          <a:solidFill>
            <a:srgbClr val="178C9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AD5E4204-16E7-44F8-B8E6-609E10D76496}"/>
              </a:ext>
            </a:extLst>
          </p:cNvPr>
          <p:cNvSpPr/>
          <p:nvPr/>
        </p:nvSpPr>
        <p:spPr>
          <a:xfrm>
            <a:off x="7756564" y="3019564"/>
            <a:ext cx="455662" cy="869908"/>
          </a:xfrm>
          <a:prstGeom prst="chevron">
            <a:avLst>
              <a:gd name="adj" fmla="val 62310"/>
            </a:avLst>
          </a:prstGeom>
          <a:solidFill>
            <a:srgbClr val="178C9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879D57A-E049-43E3-88DD-8766B78A60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992" y="2437072"/>
            <a:ext cx="2472269" cy="2408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C47ADA-D394-488A-B206-F5D25D0FBF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4313" y="2575041"/>
            <a:ext cx="2371865" cy="16751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B58609-E64E-4907-9F28-E2C362B453E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594" y="2701260"/>
            <a:ext cx="3133499" cy="15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5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182E43-624A-4830-A4BF-0382AC9D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420452"/>
            <a:ext cx="7597207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Reasons to Invest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43F4ED-F0C4-43B6-A0C3-ABC6DA17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555" y="1865966"/>
            <a:ext cx="7597207" cy="3640465"/>
          </a:xfrm>
        </p:spPr>
        <p:txBody>
          <a:bodyPr>
            <a:noAutofit/>
          </a:bodyPr>
          <a:lstStyle/>
          <a:p>
            <a:pPr marL="571500" indent="-571500">
              <a:buClr>
                <a:srgbClr val="FF6C3C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Technology-driven, user experience focused</a:t>
            </a:r>
          </a:p>
          <a:p>
            <a:pPr marL="571500" indent="-571500">
              <a:lnSpc>
                <a:spcPct val="120000"/>
              </a:lnSpc>
              <a:buClr>
                <a:srgbClr val="FF6C3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Demand for high-quality tourist attractions </a:t>
            </a:r>
          </a:p>
          <a:p>
            <a:pPr marL="571500" indent="-571500">
              <a:lnSpc>
                <a:spcPct val="120000"/>
              </a:lnSpc>
              <a:buClr>
                <a:srgbClr val="FF6C3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First mover advantage</a:t>
            </a:r>
          </a:p>
          <a:p>
            <a:pPr marL="571500" indent="-571500">
              <a:lnSpc>
                <a:spcPct val="120000"/>
              </a:lnSpc>
              <a:buClr>
                <a:srgbClr val="FF6C3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Significant advertising, tour and commission revenue</a:t>
            </a:r>
          </a:p>
          <a:p>
            <a:pPr marL="571500" indent="-571500">
              <a:lnSpc>
                <a:spcPct val="120000"/>
              </a:lnSpc>
              <a:buClr>
                <a:srgbClr val="FF6C3C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This will be the leading tourism marketplace in the Bahamas</a:t>
            </a:r>
          </a:p>
          <a:p>
            <a:pPr marL="571500" indent="-571500">
              <a:lnSpc>
                <a:spcPct val="120000"/>
              </a:lnSpc>
              <a:buClr>
                <a:srgbClr val="FF6C3C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571500" indent="-571500">
              <a:buClr>
                <a:srgbClr val="FF6C3C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13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0D2D-939D-BB46-8847-7FE7C289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4" y="201293"/>
            <a:ext cx="7597207" cy="7864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Roadmap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EC3C1C-0E4F-42C9-B8E2-4307FB09E992}"/>
              </a:ext>
            </a:extLst>
          </p:cNvPr>
          <p:cNvGrpSpPr/>
          <p:nvPr/>
        </p:nvGrpSpPr>
        <p:grpSpPr>
          <a:xfrm>
            <a:off x="6030517" y="3056701"/>
            <a:ext cx="1860356" cy="2172568"/>
            <a:chOff x="7974233" y="1683544"/>
            <a:chExt cx="1860356" cy="2172568"/>
          </a:xfrm>
        </p:grpSpPr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7BD46E61-7DDF-4824-9F7E-2EA7DB7FE287}"/>
                </a:ext>
              </a:extLst>
            </p:cNvPr>
            <p:cNvSpPr/>
            <p:nvPr/>
          </p:nvSpPr>
          <p:spPr>
            <a:xfrm rot="5400000">
              <a:off x="8310679" y="1807692"/>
              <a:ext cx="1013425" cy="168631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6A341B6-3848-454B-9F22-532B08FFB9F8}"/>
                </a:ext>
              </a:extLst>
            </p:cNvPr>
            <p:cNvSpPr/>
            <p:nvPr/>
          </p:nvSpPr>
          <p:spPr>
            <a:xfrm>
              <a:off x="9376682" y="1683544"/>
              <a:ext cx="287248" cy="287248"/>
            </a:xfrm>
            <a:prstGeom prst="triangle">
              <a:avLst>
                <a:gd name="adj" fmla="val 100000"/>
              </a:avLst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DC3FCC-18F7-4925-8022-68EDC5FF884B}"/>
                </a:ext>
              </a:extLst>
            </p:cNvPr>
            <p:cNvSpPr txBox="1"/>
            <p:nvPr/>
          </p:nvSpPr>
          <p:spPr>
            <a:xfrm>
              <a:off x="8229951" y="2407382"/>
              <a:ext cx="1604638" cy="144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Launch Phase III –</a:t>
              </a:r>
              <a:br>
                <a:rPr lang="en-GB" sz="1200" dirty="0"/>
              </a:br>
              <a:r>
                <a:rPr lang="en-GB" sz="1200" dirty="0"/>
                <a:t>Gamification/</a:t>
              </a:r>
              <a:br>
                <a:rPr lang="en-GB" sz="1200" dirty="0"/>
              </a:br>
              <a:r>
                <a:rPr lang="en-GB" sz="1200" dirty="0"/>
                <a:t>Interior Mapping</a:t>
              </a:r>
            </a:p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Expand to Family Islands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5C9EB1-5D25-490C-96F0-FFBB70400283}"/>
                </a:ext>
              </a:extLst>
            </p:cNvPr>
            <p:cNvSpPr txBox="1"/>
            <p:nvPr/>
          </p:nvSpPr>
          <p:spPr>
            <a:xfrm>
              <a:off x="7977797" y="1683544"/>
              <a:ext cx="1407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Q2 2022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737F93-7DF4-4EE2-8D65-461FE2A7C2BA}"/>
              </a:ext>
            </a:extLst>
          </p:cNvPr>
          <p:cNvGrpSpPr/>
          <p:nvPr/>
        </p:nvGrpSpPr>
        <p:grpSpPr>
          <a:xfrm>
            <a:off x="9815446" y="1265637"/>
            <a:ext cx="1959951" cy="2462847"/>
            <a:chOff x="4246760" y="3416481"/>
            <a:chExt cx="1959951" cy="2462847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1762B4EC-265A-4C92-9085-93B0318D7A4D}"/>
                </a:ext>
              </a:extLst>
            </p:cNvPr>
            <p:cNvSpPr/>
            <p:nvPr/>
          </p:nvSpPr>
          <p:spPr>
            <a:xfrm rot="5400000">
              <a:off x="4583206" y="3540622"/>
              <a:ext cx="1013425" cy="168631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9D43B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F3F453C7-7CB2-4FDE-AEC0-CEDDE40DCB40}"/>
                </a:ext>
              </a:extLst>
            </p:cNvPr>
            <p:cNvSpPr/>
            <p:nvPr/>
          </p:nvSpPr>
          <p:spPr>
            <a:xfrm>
              <a:off x="5649209" y="3416481"/>
              <a:ext cx="287248" cy="287248"/>
            </a:xfrm>
            <a:prstGeom prst="triangle">
              <a:avLst>
                <a:gd name="adj" fmla="val 100000"/>
              </a:avLst>
            </a:prstGeom>
            <a:solidFill>
              <a:srgbClr val="F9D43B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5FFD38-E21A-4477-8DE2-BC8300626027}"/>
                </a:ext>
              </a:extLst>
            </p:cNvPr>
            <p:cNvSpPr txBox="1"/>
            <p:nvPr/>
          </p:nvSpPr>
          <p:spPr>
            <a:xfrm>
              <a:off x="4499101" y="4153599"/>
              <a:ext cx="170761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Hire Staff</a:t>
              </a:r>
            </a:p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Purchase Assets</a:t>
              </a:r>
            </a:p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Continue Development Phase I</a:t>
              </a:r>
            </a:p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Launch Phase I – </a:t>
              </a:r>
              <a:br>
                <a:rPr lang="en-GB" sz="1200" dirty="0"/>
              </a:br>
              <a:r>
                <a:rPr lang="en-GB" sz="1200" dirty="0"/>
                <a:t>Tours/</a:t>
              </a:r>
              <a:r>
                <a:rPr lang="en-GB" sz="1200" dirty="0" err="1"/>
                <a:t>Wifi</a:t>
              </a:r>
              <a:r>
                <a:rPr lang="en-GB" sz="1200" dirty="0"/>
                <a:t>/Ads/</a:t>
              </a:r>
              <a:r>
                <a:rPr lang="en-GB" sz="1200" dirty="0" err="1"/>
                <a:t>Saas</a:t>
              </a:r>
              <a:endParaRPr lang="en-GB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60A6C-BB9A-48F1-A0D8-6450898E1EA4}"/>
                </a:ext>
              </a:extLst>
            </p:cNvPr>
            <p:cNvSpPr txBox="1"/>
            <p:nvPr/>
          </p:nvSpPr>
          <p:spPr>
            <a:xfrm>
              <a:off x="4251143" y="3423514"/>
              <a:ext cx="1407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Q4 2021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733FC3-6DFD-43C7-B460-4CC129B05892}"/>
              </a:ext>
            </a:extLst>
          </p:cNvPr>
          <p:cNvGrpSpPr/>
          <p:nvPr/>
        </p:nvGrpSpPr>
        <p:grpSpPr>
          <a:xfrm>
            <a:off x="4096138" y="2446207"/>
            <a:ext cx="1815755" cy="2437573"/>
            <a:chOff x="6110496" y="2551285"/>
            <a:chExt cx="1815755" cy="2437573"/>
          </a:xfrm>
        </p:grpSpPr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4715243B-0317-4442-ACE4-DE20B89DB56C}"/>
                </a:ext>
              </a:extLst>
            </p:cNvPr>
            <p:cNvSpPr/>
            <p:nvPr/>
          </p:nvSpPr>
          <p:spPr>
            <a:xfrm rot="5400000">
              <a:off x="6446943" y="2675436"/>
              <a:ext cx="1013425" cy="168631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1F683ED-3415-414F-91EF-602DDCD5AE94}"/>
                </a:ext>
              </a:extLst>
            </p:cNvPr>
            <p:cNvSpPr/>
            <p:nvPr/>
          </p:nvSpPr>
          <p:spPr>
            <a:xfrm>
              <a:off x="7512946" y="2551285"/>
              <a:ext cx="287248" cy="287248"/>
            </a:xfrm>
            <a:prstGeom prst="triangle">
              <a:avLst>
                <a:gd name="adj" fmla="val 100000"/>
              </a:avLst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96458F-130F-4C6D-905F-39055300235C}"/>
                </a:ext>
              </a:extLst>
            </p:cNvPr>
            <p:cNvSpPr txBox="1"/>
            <p:nvPr/>
          </p:nvSpPr>
          <p:spPr>
            <a:xfrm>
              <a:off x="6359044" y="3263129"/>
              <a:ext cx="1567207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80000" indent="-180000">
                <a:buFont typeface="Arial" panose="020B0604020202020204" pitchFamily="34" charset="0"/>
                <a:buChar char="•"/>
                <a:defRPr sz="1200"/>
              </a:lvl1pPr>
            </a:lstStyle>
            <a:p>
              <a:pPr>
                <a:lnSpc>
                  <a:spcPct val="150000"/>
                </a:lnSpc>
              </a:pPr>
              <a:r>
                <a:rPr lang="en-GB" dirty="0"/>
                <a:t>Launch Phase II –</a:t>
              </a:r>
              <a:br>
                <a:rPr lang="en-GB" dirty="0"/>
              </a:br>
              <a:r>
                <a:rPr lang="en-GB" dirty="0"/>
                <a:t>Transportation Module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Production Studio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Digital Asset Expansion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3EE987-8408-43B7-8CA1-4A905AE5838F}"/>
                </a:ext>
              </a:extLst>
            </p:cNvPr>
            <p:cNvSpPr txBox="1"/>
            <p:nvPr/>
          </p:nvSpPr>
          <p:spPr>
            <a:xfrm>
              <a:off x="6110496" y="2551285"/>
              <a:ext cx="1407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Q1 2022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3F8A26-415C-4BD0-B541-7E5397103961}"/>
              </a:ext>
            </a:extLst>
          </p:cNvPr>
          <p:cNvGrpSpPr/>
          <p:nvPr/>
        </p:nvGrpSpPr>
        <p:grpSpPr>
          <a:xfrm>
            <a:off x="7909910" y="3782992"/>
            <a:ext cx="2038366" cy="2192966"/>
            <a:chOff x="9829023" y="836494"/>
            <a:chExt cx="2038366" cy="2192966"/>
          </a:xfrm>
        </p:grpSpPr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21F74E79-3C14-40C2-A25E-A63F7D01C738}"/>
                </a:ext>
              </a:extLst>
            </p:cNvPr>
            <p:cNvSpPr/>
            <p:nvPr/>
          </p:nvSpPr>
          <p:spPr>
            <a:xfrm rot="5400000">
              <a:off x="10174415" y="960642"/>
              <a:ext cx="1013425" cy="168631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A22AC2-D071-4D2C-83C9-D283E0310E29}"/>
                </a:ext>
              </a:extLst>
            </p:cNvPr>
            <p:cNvSpPr txBox="1"/>
            <p:nvPr/>
          </p:nvSpPr>
          <p:spPr>
            <a:xfrm>
              <a:off x="10086028" y="1580730"/>
              <a:ext cx="1781361" cy="144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Test Phase IV – Franchise Model</a:t>
              </a:r>
            </a:p>
            <a:p>
              <a:pPr marL="180000" indent="-180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Hire Marketing/Legal For International Launch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A90995-F760-45F2-BDFD-B6458F33FBE7}"/>
                </a:ext>
              </a:extLst>
            </p:cNvPr>
            <p:cNvSpPr txBox="1"/>
            <p:nvPr/>
          </p:nvSpPr>
          <p:spPr>
            <a:xfrm>
              <a:off x="9829023" y="891920"/>
              <a:ext cx="1407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Q3 2022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A03D52A-1166-40D6-96A1-EBBFAAB05419}"/>
                </a:ext>
              </a:extLst>
            </p:cNvPr>
            <p:cNvSpPr/>
            <p:nvPr/>
          </p:nvSpPr>
          <p:spPr>
            <a:xfrm>
              <a:off x="11240418" y="836494"/>
              <a:ext cx="287248" cy="287248"/>
            </a:xfrm>
            <a:prstGeom prst="triangle">
              <a:avLst>
                <a:gd name="adj" fmla="val 100000"/>
              </a:avLst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1B02EF4-A8ED-4196-8800-9472169BF414}"/>
              </a:ext>
            </a:extLst>
          </p:cNvPr>
          <p:cNvSpPr txBox="1"/>
          <p:nvPr/>
        </p:nvSpPr>
        <p:spPr>
          <a:xfrm>
            <a:off x="3930554" y="877654"/>
            <a:ext cx="2165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+mj-ea"/>
                <a:cs typeface="+mj-cs"/>
              </a:rPr>
              <a:t>2021-22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+mj-ea"/>
              <a:cs typeface="+mj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373BBD-FC5D-4E2F-83F3-9B18111E7329}"/>
              </a:ext>
            </a:extLst>
          </p:cNvPr>
          <p:cNvGrpSpPr/>
          <p:nvPr/>
        </p:nvGrpSpPr>
        <p:grpSpPr>
          <a:xfrm>
            <a:off x="9815446" y="4402176"/>
            <a:ext cx="2238622" cy="1436626"/>
            <a:chOff x="9815446" y="4402176"/>
            <a:chExt cx="2238622" cy="143662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FA80801-A81D-4781-9E6B-82247E2D2E76}"/>
                </a:ext>
              </a:extLst>
            </p:cNvPr>
            <p:cNvGrpSpPr/>
            <p:nvPr/>
          </p:nvGrpSpPr>
          <p:grpSpPr>
            <a:xfrm>
              <a:off x="9815446" y="4407333"/>
              <a:ext cx="2238622" cy="1431469"/>
              <a:chOff x="11701704" y="31994"/>
              <a:chExt cx="2238622" cy="1431469"/>
            </a:xfrm>
          </p:grpSpPr>
          <p:sp>
            <p:nvSpPr>
              <p:cNvPr id="27" name="L-Shape 26">
                <a:extLst>
                  <a:ext uri="{FF2B5EF4-FFF2-40B4-BE49-F238E27FC236}">
                    <a16:creationId xmlns:a16="http://schemas.microsoft.com/office/drawing/2014/main" id="{F5641A40-E6F6-4977-9E08-4D02A5483EAB}"/>
                  </a:ext>
                </a:extLst>
              </p:cNvPr>
              <p:cNvSpPr/>
              <p:nvPr/>
            </p:nvSpPr>
            <p:spPr>
              <a:xfrm rot="5400000">
                <a:off x="12038151" y="113592"/>
                <a:ext cx="1013425" cy="1686318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178C9A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80CDB4-7285-4A42-9C0F-94E0F6CCDEE1}"/>
                  </a:ext>
                </a:extLst>
              </p:cNvPr>
              <p:cNvSpPr txBox="1"/>
              <p:nvPr/>
            </p:nvSpPr>
            <p:spPr>
              <a:xfrm>
                <a:off x="11962670" y="721945"/>
                <a:ext cx="1977656" cy="61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200" dirty="0"/>
                  <a:t>Complete Intellectual Property Acquisition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E82904-803D-43B9-A564-9470DD54365F}"/>
                  </a:ext>
                </a:extLst>
              </p:cNvPr>
              <p:cNvSpPr txBox="1"/>
              <p:nvPr/>
            </p:nvSpPr>
            <p:spPr>
              <a:xfrm>
                <a:off x="11701704" y="31994"/>
                <a:ext cx="1407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Q4 2022</a:t>
                </a:r>
              </a:p>
            </p:txBody>
          </p:sp>
        </p:grp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9DDC855-CFF6-48B0-9FB9-615499010BF0}"/>
                </a:ext>
              </a:extLst>
            </p:cNvPr>
            <p:cNvSpPr/>
            <p:nvPr/>
          </p:nvSpPr>
          <p:spPr>
            <a:xfrm>
              <a:off x="11217895" y="4402176"/>
              <a:ext cx="287248" cy="287248"/>
            </a:xfrm>
            <a:prstGeom prst="triangle">
              <a:avLst>
                <a:gd name="adj" fmla="val 100000"/>
              </a:avLst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1E2BFBA1-EFBC-4CE8-BAAF-FEF026F40C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713158"/>
            <a:ext cx="834182" cy="834182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C5AEDD-BA0C-49B7-9433-789EDC72E4DD}"/>
              </a:ext>
            </a:extLst>
          </p:cNvPr>
          <p:cNvSpPr/>
          <p:nvPr/>
        </p:nvSpPr>
        <p:spPr>
          <a:xfrm rot="11700000">
            <a:off x="8028920" y="3537170"/>
            <a:ext cx="3460943" cy="654533"/>
          </a:xfrm>
          <a:custGeom>
            <a:avLst/>
            <a:gdLst>
              <a:gd name="connsiteX0" fmla="*/ 0 w 2850204"/>
              <a:gd name="connsiteY0" fmla="*/ 294198 h 538205"/>
              <a:gd name="connsiteX1" fmla="*/ 278295 w 2850204"/>
              <a:gd name="connsiteY1" fmla="*/ 381663 h 538205"/>
              <a:gd name="connsiteX2" fmla="*/ 644055 w 2850204"/>
              <a:gd name="connsiteY2" fmla="*/ 206734 h 538205"/>
              <a:gd name="connsiteX3" fmla="*/ 993913 w 2850204"/>
              <a:gd name="connsiteY3" fmla="*/ 206734 h 538205"/>
              <a:gd name="connsiteX4" fmla="*/ 1598212 w 2850204"/>
              <a:gd name="connsiteY4" fmla="*/ 500932 h 538205"/>
              <a:gd name="connsiteX5" fmla="*/ 2258170 w 2850204"/>
              <a:gd name="connsiteY5" fmla="*/ 500932 h 538205"/>
              <a:gd name="connsiteX6" fmla="*/ 2687541 w 2850204"/>
              <a:gd name="connsiteY6" fmla="*/ 198783 h 538205"/>
              <a:gd name="connsiteX7" fmla="*/ 2822713 w 2850204"/>
              <a:gd name="connsiteY7" fmla="*/ 0 h 538205"/>
              <a:gd name="connsiteX0" fmla="*/ 0 w 2822713"/>
              <a:gd name="connsiteY0" fmla="*/ 294198 h 538205"/>
              <a:gd name="connsiteX1" fmla="*/ 278295 w 2822713"/>
              <a:gd name="connsiteY1" fmla="*/ 381663 h 538205"/>
              <a:gd name="connsiteX2" fmla="*/ 644055 w 2822713"/>
              <a:gd name="connsiteY2" fmla="*/ 206734 h 538205"/>
              <a:gd name="connsiteX3" fmla="*/ 993913 w 2822713"/>
              <a:gd name="connsiteY3" fmla="*/ 206734 h 538205"/>
              <a:gd name="connsiteX4" fmla="*/ 1598212 w 2822713"/>
              <a:gd name="connsiteY4" fmla="*/ 500932 h 538205"/>
              <a:gd name="connsiteX5" fmla="*/ 2258170 w 2822713"/>
              <a:gd name="connsiteY5" fmla="*/ 500932 h 538205"/>
              <a:gd name="connsiteX6" fmla="*/ 2687541 w 2822713"/>
              <a:gd name="connsiteY6" fmla="*/ 198783 h 538205"/>
              <a:gd name="connsiteX7" fmla="*/ 2822713 w 2822713"/>
              <a:gd name="connsiteY7" fmla="*/ 0 h 538205"/>
              <a:gd name="connsiteX0" fmla="*/ 0 w 2822713"/>
              <a:gd name="connsiteY0" fmla="*/ 294198 h 534318"/>
              <a:gd name="connsiteX1" fmla="*/ 278295 w 2822713"/>
              <a:gd name="connsiteY1" fmla="*/ 381663 h 534318"/>
              <a:gd name="connsiteX2" fmla="*/ 644055 w 2822713"/>
              <a:gd name="connsiteY2" fmla="*/ 206734 h 534318"/>
              <a:gd name="connsiteX3" fmla="*/ 993913 w 2822713"/>
              <a:gd name="connsiteY3" fmla="*/ 206734 h 534318"/>
              <a:gd name="connsiteX4" fmla="*/ 1598212 w 2822713"/>
              <a:gd name="connsiteY4" fmla="*/ 500932 h 534318"/>
              <a:gd name="connsiteX5" fmla="*/ 2258170 w 2822713"/>
              <a:gd name="connsiteY5" fmla="*/ 500932 h 534318"/>
              <a:gd name="connsiteX6" fmla="*/ 2671638 w 2822713"/>
              <a:gd name="connsiteY6" fmla="*/ 262394 h 534318"/>
              <a:gd name="connsiteX7" fmla="*/ 2822713 w 2822713"/>
              <a:gd name="connsiteY7" fmla="*/ 0 h 534318"/>
              <a:gd name="connsiteX0" fmla="*/ 0 w 2822713"/>
              <a:gd name="connsiteY0" fmla="*/ 294198 h 533387"/>
              <a:gd name="connsiteX1" fmla="*/ 278295 w 2822713"/>
              <a:gd name="connsiteY1" fmla="*/ 381663 h 533387"/>
              <a:gd name="connsiteX2" fmla="*/ 644055 w 2822713"/>
              <a:gd name="connsiteY2" fmla="*/ 206734 h 533387"/>
              <a:gd name="connsiteX3" fmla="*/ 993913 w 2822713"/>
              <a:gd name="connsiteY3" fmla="*/ 206734 h 533387"/>
              <a:gd name="connsiteX4" fmla="*/ 1598212 w 2822713"/>
              <a:gd name="connsiteY4" fmla="*/ 500932 h 533387"/>
              <a:gd name="connsiteX5" fmla="*/ 2258170 w 2822713"/>
              <a:gd name="connsiteY5" fmla="*/ 500932 h 533387"/>
              <a:gd name="connsiteX6" fmla="*/ 2615979 w 2822713"/>
              <a:gd name="connsiteY6" fmla="*/ 278296 h 533387"/>
              <a:gd name="connsiteX7" fmla="*/ 2822713 w 2822713"/>
              <a:gd name="connsiteY7" fmla="*/ 0 h 533387"/>
              <a:gd name="connsiteX0" fmla="*/ 0 w 2822713"/>
              <a:gd name="connsiteY0" fmla="*/ 294198 h 542494"/>
              <a:gd name="connsiteX1" fmla="*/ 278295 w 2822713"/>
              <a:gd name="connsiteY1" fmla="*/ 381663 h 542494"/>
              <a:gd name="connsiteX2" fmla="*/ 644055 w 2822713"/>
              <a:gd name="connsiteY2" fmla="*/ 206734 h 542494"/>
              <a:gd name="connsiteX3" fmla="*/ 993913 w 2822713"/>
              <a:gd name="connsiteY3" fmla="*/ 206734 h 542494"/>
              <a:gd name="connsiteX4" fmla="*/ 1598212 w 2822713"/>
              <a:gd name="connsiteY4" fmla="*/ 500932 h 542494"/>
              <a:gd name="connsiteX5" fmla="*/ 2122998 w 2822713"/>
              <a:gd name="connsiteY5" fmla="*/ 516835 h 542494"/>
              <a:gd name="connsiteX6" fmla="*/ 2615979 w 2822713"/>
              <a:gd name="connsiteY6" fmla="*/ 278296 h 542494"/>
              <a:gd name="connsiteX7" fmla="*/ 2822713 w 2822713"/>
              <a:gd name="connsiteY7" fmla="*/ 0 h 542494"/>
              <a:gd name="connsiteX0" fmla="*/ 0 w 2822713"/>
              <a:gd name="connsiteY0" fmla="*/ 294198 h 530332"/>
              <a:gd name="connsiteX1" fmla="*/ 278295 w 2822713"/>
              <a:gd name="connsiteY1" fmla="*/ 381663 h 530332"/>
              <a:gd name="connsiteX2" fmla="*/ 644055 w 2822713"/>
              <a:gd name="connsiteY2" fmla="*/ 206734 h 530332"/>
              <a:gd name="connsiteX3" fmla="*/ 993913 w 2822713"/>
              <a:gd name="connsiteY3" fmla="*/ 206734 h 530332"/>
              <a:gd name="connsiteX4" fmla="*/ 1510748 w 2822713"/>
              <a:gd name="connsiteY4" fmla="*/ 469126 h 530332"/>
              <a:gd name="connsiteX5" fmla="*/ 2122998 w 2822713"/>
              <a:gd name="connsiteY5" fmla="*/ 516835 h 530332"/>
              <a:gd name="connsiteX6" fmla="*/ 2615979 w 2822713"/>
              <a:gd name="connsiteY6" fmla="*/ 278296 h 530332"/>
              <a:gd name="connsiteX7" fmla="*/ 2822713 w 2822713"/>
              <a:gd name="connsiteY7" fmla="*/ 0 h 530332"/>
              <a:gd name="connsiteX0" fmla="*/ 0 w 2822713"/>
              <a:gd name="connsiteY0" fmla="*/ 294198 h 533831"/>
              <a:gd name="connsiteX1" fmla="*/ 278295 w 2822713"/>
              <a:gd name="connsiteY1" fmla="*/ 381663 h 533831"/>
              <a:gd name="connsiteX2" fmla="*/ 644055 w 2822713"/>
              <a:gd name="connsiteY2" fmla="*/ 206734 h 533831"/>
              <a:gd name="connsiteX3" fmla="*/ 993913 w 2822713"/>
              <a:gd name="connsiteY3" fmla="*/ 206734 h 533831"/>
              <a:gd name="connsiteX4" fmla="*/ 1510748 w 2822713"/>
              <a:gd name="connsiteY4" fmla="*/ 469126 h 533831"/>
              <a:gd name="connsiteX5" fmla="*/ 2122998 w 2822713"/>
              <a:gd name="connsiteY5" fmla="*/ 516835 h 533831"/>
              <a:gd name="connsiteX6" fmla="*/ 2615979 w 2822713"/>
              <a:gd name="connsiteY6" fmla="*/ 278296 h 533831"/>
              <a:gd name="connsiteX7" fmla="*/ 2822713 w 2822713"/>
              <a:gd name="connsiteY7" fmla="*/ 0 h 5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713" h="533831">
                <a:moveTo>
                  <a:pt x="0" y="294198"/>
                </a:moveTo>
                <a:cubicBezTo>
                  <a:pt x="85476" y="345219"/>
                  <a:pt x="170953" y="396240"/>
                  <a:pt x="278295" y="381663"/>
                </a:cubicBezTo>
                <a:cubicBezTo>
                  <a:pt x="385637" y="367086"/>
                  <a:pt x="524785" y="235889"/>
                  <a:pt x="644055" y="206734"/>
                </a:cubicBezTo>
                <a:cubicBezTo>
                  <a:pt x="763325" y="177579"/>
                  <a:pt x="849464" y="163002"/>
                  <a:pt x="993913" y="206734"/>
                </a:cubicBezTo>
                <a:cubicBezTo>
                  <a:pt x="1138362" y="250466"/>
                  <a:pt x="1322567" y="417443"/>
                  <a:pt x="1510748" y="469126"/>
                </a:cubicBezTo>
                <a:cubicBezTo>
                  <a:pt x="1698929" y="520810"/>
                  <a:pt x="1914939" y="556592"/>
                  <a:pt x="2122998" y="516835"/>
                </a:cubicBezTo>
                <a:cubicBezTo>
                  <a:pt x="2331057" y="477078"/>
                  <a:pt x="2521889" y="361785"/>
                  <a:pt x="2615979" y="278296"/>
                </a:cubicBezTo>
                <a:cubicBezTo>
                  <a:pt x="2710070" y="194807"/>
                  <a:pt x="2794884" y="84814"/>
                  <a:pt x="2822713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95A738F-0A60-45A0-90DC-A64EA37B0769}"/>
              </a:ext>
            </a:extLst>
          </p:cNvPr>
          <p:cNvSpPr/>
          <p:nvPr/>
        </p:nvSpPr>
        <p:spPr>
          <a:xfrm rot="9340932" flipH="1">
            <a:off x="4311997" y="3748729"/>
            <a:ext cx="2789045" cy="2576696"/>
          </a:xfrm>
          <a:custGeom>
            <a:avLst/>
            <a:gdLst>
              <a:gd name="connsiteX0" fmla="*/ 175217 w 2723208"/>
              <a:gd name="connsiteY0" fmla="*/ 2312706 h 2312706"/>
              <a:gd name="connsiteX1" fmla="*/ 556 w 2723208"/>
              <a:gd name="connsiteY1" fmla="*/ 1963385 h 2312706"/>
              <a:gd name="connsiteX2" fmla="*/ 226588 w 2723208"/>
              <a:gd name="connsiteY2" fmla="*/ 1501048 h 2312706"/>
              <a:gd name="connsiteX3" fmla="*/ 843037 w 2723208"/>
              <a:gd name="connsiteY3" fmla="*/ 1213371 h 2312706"/>
              <a:gd name="connsiteX4" fmla="*/ 1130713 w 2723208"/>
              <a:gd name="connsiteY4" fmla="*/ 853776 h 2312706"/>
              <a:gd name="connsiteX5" fmla="*/ 1048520 w 2723208"/>
              <a:gd name="connsiteY5" fmla="*/ 463358 h 2312706"/>
              <a:gd name="connsiteX6" fmla="*/ 617006 w 2723208"/>
              <a:gd name="connsiteY6" fmla="*/ 360616 h 2312706"/>
              <a:gd name="connsiteX7" fmla="*/ 370426 w 2723208"/>
              <a:gd name="connsiteY7" fmla="*/ 792131 h 2312706"/>
              <a:gd name="connsiteX8" fmla="*/ 565635 w 2723208"/>
              <a:gd name="connsiteY8" fmla="*/ 1264742 h 2312706"/>
              <a:gd name="connsiteX9" fmla="*/ 1120439 w 2723208"/>
              <a:gd name="connsiteY9" fmla="*/ 1305839 h 2312706"/>
              <a:gd name="connsiteX10" fmla="*/ 1623873 w 2723208"/>
              <a:gd name="connsiteY10" fmla="*/ 730486 h 2312706"/>
              <a:gd name="connsiteX11" fmla="*/ 1901275 w 2723208"/>
              <a:gd name="connsiteY11" fmla="*/ 288697 h 2312706"/>
              <a:gd name="connsiteX12" fmla="*/ 2363612 w 2723208"/>
              <a:gd name="connsiteY12" fmla="*/ 11295 h 2312706"/>
              <a:gd name="connsiteX13" fmla="*/ 2723208 w 2723208"/>
              <a:gd name="connsiteY13" fmla="*/ 62666 h 2312706"/>
              <a:gd name="connsiteX0" fmla="*/ 175217 w 2747062"/>
              <a:gd name="connsiteY0" fmla="*/ 2312706 h 2312706"/>
              <a:gd name="connsiteX1" fmla="*/ 556 w 2747062"/>
              <a:gd name="connsiteY1" fmla="*/ 1963385 h 2312706"/>
              <a:gd name="connsiteX2" fmla="*/ 226588 w 2747062"/>
              <a:gd name="connsiteY2" fmla="*/ 1501048 h 2312706"/>
              <a:gd name="connsiteX3" fmla="*/ 843037 w 2747062"/>
              <a:gd name="connsiteY3" fmla="*/ 1213371 h 2312706"/>
              <a:gd name="connsiteX4" fmla="*/ 1130713 w 2747062"/>
              <a:gd name="connsiteY4" fmla="*/ 853776 h 2312706"/>
              <a:gd name="connsiteX5" fmla="*/ 1048520 w 2747062"/>
              <a:gd name="connsiteY5" fmla="*/ 463358 h 2312706"/>
              <a:gd name="connsiteX6" fmla="*/ 617006 w 2747062"/>
              <a:gd name="connsiteY6" fmla="*/ 360616 h 2312706"/>
              <a:gd name="connsiteX7" fmla="*/ 370426 w 2747062"/>
              <a:gd name="connsiteY7" fmla="*/ 792131 h 2312706"/>
              <a:gd name="connsiteX8" fmla="*/ 565635 w 2747062"/>
              <a:gd name="connsiteY8" fmla="*/ 1264742 h 2312706"/>
              <a:gd name="connsiteX9" fmla="*/ 1120439 w 2747062"/>
              <a:gd name="connsiteY9" fmla="*/ 1305839 h 2312706"/>
              <a:gd name="connsiteX10" fmla="*/ 1623873 w 2747062"/>
              <a:gd name="connsiteY10" fmla="*/ 730486 h 2312706"/>
              <a:gd name="connsiteX11" fmla="*/ 1901275 w 2747062"/>
              <a:gd name="connsiteY11" fmla="*/ 288697 h 2312706"/>
              <a:gd name="connsiteX12" fmla="*/ 2363612 w 2747062"/>
              <a:gd name="connsiteY12" fmla="*/ 11295 h 2312706"/>
              <a:gd name="connsiteX13" fmla="*/ 2747062 w 2747062"/>
              <a:gd name="connsiteY13" fmla="*/ 62666 h 2312706"/>
              <a:gd name="connsiteX0" fmla="*/ 175217 w 2747062"/>
              <a:gd name="connsiteY0" fmla="*/ 2337090 h 2337090"/>
              <a:gd name="connsiteX1" fmla="*/ 556 w 2747062"/>
              <a:gd name="connsiteY1" fmla="*/ 1987769 h 2337090"/>
              <a:gd name="connsiteX2" fmla="*/ 226588 w 2747062"/>
              <a:gd name="connsiteY2" fmla="*/ 1525432 h 2337090"/>
              <a:gd name="connsiteX3" fmla="*/ 843037 w 2747062"/>
              <a:gd name="connsiteY3" fmla="*/ 1237755 h 2337090"/>
              <a:gd name="connsiteX4" fmla="*/ 1130713 w 2747062"/>
              <a:gd name="connsiteY4" fmla="*/ 878160 h 2337090"/>
              <a:gd name="connsiteX5" fmla="*/ 1048520 w 2747062"/>
              <a:gd name="connsiteY5" fmla="*/ 487742 h 2337090"/>
              <a:gd name="connsiteX6" fmla="*/ 617006 w 2747062"/>
              <a:gd name="connsiteY6" fmla="*/ 385000 h 2337090"/>
              <a:gd name="connsiteX7" fmla="*/ 370426 w 2747062"/>
              <a:gd name="connsiteY7" fmla="*/ 816515 h 2337090"/>
              <a:gd name="connsiteX8" fmla="*/ 565635 w 2747062"/>
              <a:gd name="connsiteY8" fmla="*/ 1289126 h 2337090"/>
              <a:gd name="connsiteX9" fmla="*/ 1120439 w 2747062"/>
              <a:gd name="connsiteY9" fmla="*/ 1330223 h 2337090"/>
              <a:gd name="connsiteX10" fmla="*/ 1623873 w 2747062"/>
              <a:gd name="connsiteY10" fmla="*/ 754870 h 2337090"/>
              <a:gd name="connsiteX11" fmla="*/ 1901275 w 2747062"/>
              <a:gd name="connsiteY11" fmla="*/ 313081 h 2337090"/>
              <a:gd name="connsiteX12" fmla="*/ 2363612 w 2747062"/>
              <a:gd name="connsiteY12" fmla="*/ 35679 h 2337090"/>
              <a:gd name="connsiteX13" fmla="*/ 2747062 w 2747062"/>
              <a:gd name="connsiteY13" fmla="*/ 87050 h 2337090"/>
              <a:gd name="connsiteX0" fmla="*/ 175217 w 2747062"/>
              <a:gd name="connsiteY0" fmla="*/ 2346211 h 2346211"/>
              <a:gd name="connsiteX1" fmla="*/ 556 w 2747062"/>
              <a:gd name="connsiteY1" fmla="*/ 1996890 h 2346211"/>
              <a:gd name="connsiteX2" fmla="*/ 226588 w 2747062"/>
              <a:gd name="connsiteY2" fmla="*/ 1534553 h 2346211"/>
              <a:gd name="connsiteX3" fmla="*/ 843037 w 2747062"/>
              <a:gd name="connsiteY3" fmla="*/ 1246876 h 2346211"/>
              <a:gd name="connsiteX4" fmla="*/ 1130713 w 2747062"/>
              <a:gd name="connsiteY4" fmla="*/ 887281 h 2346211"/>
              <a:gd name="connsiteX5" fmla="*/ 1048520 w 2747062"/>
              <a:gd name="connsiteY5" fmla="*/ 496863 h 2346211"/>
              <a:gd name="connsiteX6" fmla="*/ 617006 w 2747062"/>
              <a:gd name="connsiteY6" fmla="*/ 394121 h 2346211"/>
              <a:gd name="connsiteX7" fmla="*/ 370426 w 2747062"/>
              <a:gd name="connsiteY7" fmla="*/ 825636 h 2346211"/>
              <a:gd name="connsiteX8" fmla="*/ 565635 w 2747062"/>
              <a:gd name="connsiteY8" fmla="*/ 1298247 h 2346211"/>
              <a:gd name="connsiteX9" fmla="*/ 1120439 w 2747062"/>
              <a:gd name="connsiteY9" fmla="*/ 1339344 h 2346211"/>
              <a:gd name="connsiteX10" fmla="*/ 1623873 w 2747062"/>
              <a:gd name="connsiteY10" fmla="*/ 763991 h 2346211"/>
              <a:gd name="connsiteX11" fmla="*/ 1901275 w 2747062"/>
              <a:gd name="connsiteY11" fmla="*/ 322202 h 2346211"/>
              <a:gd name="connsiteX12" fmla="*/ 2331806 w 2747062"/>
              <a:gd name="connsiteY12" fmla="*/ 28898 h 2346211"/>
              <a:gd name="connsiteX13" fmla="*/ 2747062 w 2747062"/>
              <a:gd name="connsiteY13" fmla="*/ 96171 h 2346211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01275 w 2747062"/>
              <a:gd name="connsiteY11" fmla="*/ 312323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81757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57904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69957 w 2746593"/>
              <a:gd name="connsiteY7" fmla="*/ 815757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22630 w 2746593"/>
              <a:gd name="connsiteY4" fmla="*/ 906993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22630 w 2746593"/>
              <a:gd name="connsiteY4" fmla="*/ 906993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68932 w 2746524"/>
              <a:gd name="connsiteY11" fmla="*/ 360031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68932 w 2746524"/>
              <a:gd name="connsiteY11" fmla="*/ 360031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94466 w 2746524"/>
              <a:gd name="connsiteY11" fmla="*/ 309812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645412"/>
              <a:gd name="connsiteY0" fmla="*/ 2426159 h 2426159"/>
              <a:gd name="connsiteX1" fmla="*/ 18 w 2645412"/>
              <a:gd name="connsiteY1" fmla="*/ 2022388 h 2426159"/>
              <a:gd name="connsiteX2" fmla="*/ 237718 w 2645412"/>
              <a:gd name="connsiteY2" fmla="*/ 1588287 h 2426159"/>
              <a:gd name="connsiteX3" fmla="*/ 842499 w 2645412"/>
              <a:gd name="connsiteY3" fmla="*/ 1272374 h 2426159"/>
              <a:gd name="connsiteX4" fmla="*/ 1122561 w 2645412"/>
              <a:gd name="connsiteY4" fmla="*/ 942370 h 2426159"/>
              <a:gd name="connsiteX5" fmla="*/ 1047982 w 2645412"/>
              <a:gd name="connsiteY5" fmla="*/ 522361 h 2426159"/>
              <a:gd name="connsiteX6" fmla="*/ 616468 w 2645412"/>
              <a:gd name="connsiteY6" fmla="*/ 419619 h 2426159"/>
              <a:gd name="connsiteX7" fmla="*/ 320347 w 2645412"/>
              <a:gd name="connsiteY7" fmla="*/ 835237 h 2426159"/>
              <a:gd name="connsiteX8" fmla="*/ 588951 w 2645412"/>
              <a:gd name="connsiteY8" fmla="*/ 1315794 h 2426159"/>
              <a:gd name="connsiteX9" fmla="*/ 1138502 w 2645412"/>
              <a:gd name="connsiteY9" fmla="*/ 1306146 h 2426159"/>
              <a:gd name="connsiteX10" fmla="*/ 1623335 w 2645412"/>
              <a:gd name="connsiteY10" fmla="*/ 797440 h 2426159"/>
              <a:gd name="connsiteX11" fmla="*/ 2331268 w 2645412"/>
              <a:gd name="connsiteY11" fmla="*/ 54396 h 2426159"/>
              <a:gd name="connsiteX12" fmla="*/ 2645412 w 2645412"/>
              <a:gd name="connsiteY12" fmla="*/ 60961 h 2426159"/>
              <a:gd name="connsiteX0" fmla="*/ 226923 w 2645412"/>
              <a:gd name="connsiteY0" fmla="*/ 2403425 h 2403425"/>
              <a:gd name="connsiteX1" fmla="*/ 18 w 2645412"/>
              <a:gd name="connsiteY1" fmla="*/ 1999654 h 2403425"/>
              <a:gd name="connsiteX2" fmla="*/ 237718 w 2645412"/>
              <a:gd name="connsiteY2" fmla="*/ 1565553 h 2403425"/>
              <a:gd name="connsiteX3" fmla="*/ 842499 w 2645412"/>
              <a:gd name="connsiteY3" fmla="*/ 1249640 h 2403425"/>
              <a:gd name="connsiteX4" fmla="*/ 1122561 w 2645412"/>
              <a:gd name="connsiteY4" fmla="*/ 919636 h 2403425"/>
              <a:gd name="connsiteX5" fmla="*/ 1047982 w 2645412"/>
              <a:gd name="connsiteY5" fmla="*/ 499627 h 2403425"/>
              <a:gd name="connsiteX6" fmla="*/ 616468 w 2645412"/>
              <a:gd name="connsiteY6" fmla="*/ 396885 h 2403425"/>
              <a:gd name="connsiteX7" fmla="*/ 320347 w 2645412"/>
              <a:gd name="connsiteY7" fmla="*/ 812503 h 2403425"/>
              <a:gd name="connsiteX8" fmla="*/ 588951 w 2645412"/>
              <a:gd name="connsiteY8" fmla="*/ 1293060 h 2403425"/>
              <a:gd name="connsiteX9" fmla="*/ 1138502 w 2645412"/>
              <a:gd name="connsiteY9" fmla="*/ 1283412 h 2403425"/>
              <a:gd name="connsiteX10" fmla="*/ 1623335 w 2645412"/>
              <a:gd name="connsiteY10" fmla="*/ 774706 h 2403425"/>
              <a:gd name="connsiteX11" fmla="*/ 2331268 w 2645412"/>
              <a:gd name="connsiteY11" fmla="*/ 31662 h 2403425"/>
              <a:gd name="connsiteX12" fmla="*/ 2645412 w 2645412"/>
              <a:gd name="connsiteY12" fmla="*/ 38227 h 2403425"/>
              <a:gd name="connsiteX0" fmla="*/ 226923 w 2645412"/>
              <a:gd name="connsiteY0" fmla="*/ 2424948 h 2424948"/>
              <a:gd name="connsiteX1" fmla="*/ 18 w 2645412"/>
              <a:gd name="connsiteY1" fmla="*/ 2021177 h 2424948"/>
              <a:gd name="connsiteX2" fmla="*/ 237718 w 2645412"/>
              <a:gd name="connsiteY2" fmla="*/ 1587076 h 2424948"/>
              <a:gd name="connsiteX3" fmla="*/ 842499 w 2645412"/>
              <a:gd name="connsiteY3" fmla="*/ 1271163 h 2424948"/>
              <a:gd name="connsiteX4" fmla="*/ 1122561 w 2645412"/>
              <a:gd name="connsiteY4" fmla="*/ 941159 h 2424948"/>
              <a:gd name="connsiteX5" fmla="*/ 1047982 w 2645412"/>
              <a:gd name="connsiteY5" fmla="*/ 521150 h 2424948"/>
              <a:gd name="connsiteX6" fmla="*/ 616468 w 2645412"/>
              <a:gd name="connsiteY6" fmla="*/ 418408 h 2424948"/>
              <a:gd name="connsiteX7" fmla="*/ 320347 w 2645412"/>
              <a:gd name="connsiteY7" fmla="*/ 834026 h 2424948"/>
              <a:gd name="connsiteX8" fmla="*/ 588951 w 2645412"/>
              <a:gd name="connsiteY8" fmla="*/ 1314583 h 2424948"/>
              <a:gd name="connsiteX9" fmla="*/ 1138502 w 2645412"/>
              <a:gd name="connsiteY9" fmla="*/ 1304935 h 2424948"/>
              <a:gd name="connsiteX10" fmla="*/ 1623335 w 2645412"/>
              <a:gd name="connsiteY10" fmla="*/ 796229 h 2424948"/>
              <a:gd name="connsiteX11" fmla="*/ 2260422 w 2645412"/>
              <a:gd name="connsiteY11" fmla="*/ 9726 h 2424948"/>
              <a:gd name="connsiteX12" fmla="*/ 2645412 w 2645412"/>
              <a:gd name="connsiteY12" fmla="*/ 59750 h 2424948"/>
              <a:gd name="connsiteX0" fmla="*/ 226923 w 2645412"/>
              <a:gd name="connsiteY0" fmla="*/ 2446884 h 2446884"/>
              <a:gd name="connsiteX1" fmla="*/ 18 w 2645412"/>
              <a:gd name="connsiteY1" fmla="*/ 2043113 h 2446884"/>
              <a:gd name="connsiteX2" fmla="*/ 237718 w 2645412"/>
              <a:gd name="connsiteY2" fmla="*/ 1609012 h 2446884"/>
              <a:gd name="connsiteX3" fmla="*/ 842499 w 2645412"/>
              <a:gd name="connsiteY3" fmla="*/ 1293099 h 2446884"/>
              <a:gd name="connsiteX4" fmla="*/ 1122561 w 2645412"/>
              <a:gd name="connsiteY4" fmla="*/ 963095 h 2446884"/>
              <a:gd name="connsiteX5" fmla="*/ 1047982 w 2645412"/>
              <a:gd name="connsiteY5" fmla="*/ 543086 h 2446884"/>
              <a:gd name="connsiteX6" fmla="*/ 616468 w 2645412"/>
              <a:gd name="connsiteY6" fmla="*/ 440344 h 2446884"/>
              <a:gd name="connsiteX7" fmla="*/ 320347 w 2645412"/>
              <a:gd name="connsiteY7" fmla="*/ 855962 h 2446884"/>
              <a:gd name="connsiteX8" fmla="*/ 588951 w 2645412"/>
              <a:gd name="connsiteY8" fmla="*/ 1336519 h 2446884"/>
              <a:gd name="connsiteX9" fmla="*/ 1138502 w 2645412"/>
              <a:gd name="connsiteY9" fmla="*/ 1326871 h 2446884"/>
              <a:gd name="connsiteX10" fmla="*/ 1623335 w 2645412"/>
              <a:gd name="connsiteY10" fmla="*/ 818165 h 2446884"/>
              <a:gd name="connsiteX11" fmla="*/ 2260422 w 2645412"/>
              <a:gd name="connsiteY11" fmla="*/ 31662 h 2446884"/>
              <a:gd name="connsiteX12" fmla="*/ 2645412 w 2645412"/>
              <a:gd name="connsiteY12" fmla="*/ 81686 h 2446884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23335 w 2645412"/>
              <a:gd name="connsiteY10" fmla="*/ 815278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5412" h="2443997">
                <a:moveTo>
                  <a:pt x="226923" y="2443997"/>
                </a:moveTo>
                <a:cubicBezTo>
                  <a:pt x="135311" y="2336974"/>
                  <a:pt x="-1781" y="2179871"/>
                  <a:pt x="18" y="2040226"/>
                </a:cubicBezTo>
                <a:cubicBezTo>
                  <a:pt x="1817" y="1900581"/>
                  <a:pt x="1889" y="1786786"/>
                  <a:pt x="237718" y="1606125"/>
                </a:cubicBezTo>
                <a:cubicBezTo>
                  <a:pt x="473547" y="1425464"/>
                  <a:pt x="695025" y="1397865"/>
                  <a:pt x="842499" y="1290212"/>
                </a:cubicBezTo>
                <a:cubicBezTo>
                  <a:pt x="989973" y="1182559"/>
                  <a:pt x="1062779" y="1135427"/>
                  <a:pt x="1122561" y="960208"/>
                </a:cubicBezTo>
                <a:cubicBezTo>
                  <a:pt x="1182343" y="784989"/>
                  <a:pt x="1132331" y="627324"/>
                  <a:pt x="1047982" y="540199"/>
                </a:cubicBezTo>
                <a:cubicBezTo>
                  <a:pt x="963633" y="453074"/>
                  <a:pt x="787201" y="377000"/>
                  <a:pt x="616468" y="437457"/>
                </a:cubicBezTo>
                <a:cubicBezTo>
                  <a:pt x="445735" y="497914"/>
                  <a:pt x="310254" y="609502"/>
                  <a:pt x="308679" y="824837"/>
                </a:cubicBezTo>
                <a:cubicBezTo>
                  <a:pt x="307104" y="1040172"/>
                  <a:pt x="442868" y="1231615"/>
                  <a:pt x="578635" y="1324670"/>
                </a:cubicBezTo>
                <a:cubicBezTo>
                  <a:pt x="714402" y="1417725"/>
                  <a:pt x="952518" y="1446843"/>
                  <a:pt x="1123280" y="1383165"/>
                </a:cubicBezTo>
                <a:cubicBezTo>
                  <a:pt x="1294042" y="1319487"/>
                  <a:pt x="1463226" y="1184230"/>
                  <a:pt x="1603207" y="942601"/>
                </a:cubicBezTo>
                <a:cubicBezTo>
                  <a:pt x="1743188" y="700972"/>
                  <a:pt x="1786108" y="190593"/>
                  <a:pt x="2202593" y="32830"/>
                </a:cubicBezTo>
                <a:cubicBezTo>
                  <a:pt x="2379332" y="-30531"/>
                  <a:pt x="2571688" y="4917"/>
                  <a:pt x="2645412" y="78799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E9E0081-A001-4DC1-A832-AD5BFFDDB092}"/>
              </a:ext>
            </a:extLst>
          </p:cNvPr>
          <p:cNvSpPr/>
          <p:nvPr/>
        </p:nvSpPr>
        <p:spPr>
          <a:xfrm rot="7883069" flipV="1">
            <a:off x="6289268" y="534034"/>
            <a:ext cx="2861604" cy="3051408"/>
          </a:xfrm>
          <a:custGeom>
            <a:avLst/>
            <a:gdLst>
              <a:gd name="connsiteX0" fmla="*/ 175217 w 2723208"/>
              <a:gd name="connsiteY0" fmla="*/ 2312706 h 2312706"/>
              <a:gd name="connsiteX1" fmla="*/ 556 w 2723208"/>
              <a:gd name="connsiteY1" fmla="*/ 1963385 h 2312706"/>
              <a:gd name="connsiteX2" fmla="*/ 226588 w 2723208"/>
              <a:gd name="connsiteY2" fmla="*/ 1501048 h 2312706"/>
              <a:gd name="connsiteX3" fmla="*/ 843037 w 2723208"/>
              <a:gd name="connsiteY3" fmla="*/ 1213371 h 2312706"/>
              <a:gd name="connsiteX4" fmla="*/ 1130713 w 2723208"/>
              <a:gd name="connsiteY4" fmla="*/ 853776 h 2312706"/>
              <a:gd name="connsiteX5" fmla="*/ 1048520 w 2723208"/>
              <a:gd name="connsiteY5" fmla="*/ 463358 h 2312706"/>
              <a:gd name="connsiteX6" fmla="*/ 617006 w 2723208"/>
              <a:gd name="connsiteY6" fmla="*/ 360616 h 2312706"/>
              <a:gd name="connsiteX7" fmla="*/ 370426 w 2723208"/>
              <a:gd name="connsiteY7" fmla="*/ 792131 h 2312706"/>
              <a:gd name="connsiteX8" fmla="*/ 565635 w 2723208"/>
              <a:gd name="connsiteY8" fmla="*/ 1264742 h 2312706"/>
              <a:gd name="connsiteX9" fmla="*/ 1120439 w 2723208"/>
              <a:gd name="connsiteY9" fmla="*/ 1305839 h 2312706"/>
              <a:gd name="connsiteX10" fmla="*/ 1623873 w 2723208"/>
              <a:gd name="connsiteY10" fmla="*/ 730486 h 2312706"/>
              <a:gd name="connsiteX11" fmla="*/ 1901275 w 2723208"/>
              <a:gd name="connsiteY11" fmla="*/ 288697 h 2312706"/>
              <a:gd name="connsiteX12" fmla="*/ 2363612 w 2723208"/>
              <a:gd name="connsiteY12" fmla="*/ 11295 h 2312706"/>
              <a:gd name="connsiteX13" fmla="*/ 2723208 w 2723208"/>
              <a:gd name="connsiteY13" fmla="*/ 62666 h 2312706"/>
              <a:gd name="connsiteX0" fmla="*/ 175217 w 2747062"/>
              <a:gd name="connsiteY0" fmla="*/ 2312706 h 2312706"/>
              <a:gd name="connsiteX1" fmla="*/ 556 w 2747062"/>
              <a:gd name="connsiteY1" fmla="*/ 1963385 h 2312706"/>
              <a:gd name="connsiteX2" fmla="*/ 226588 w 2747062"/>
              <a:gd name="connsiteY2" fmla="*/ 1501048 h 2312706"/>
              <a:gd name="connsiteX3" fmla="*/ 843037 w 2747062"/>
              <a:gd name="connsiteY3" fmla="*/ 1213371 h 2312706"/>
              <a:gd name="connsiteX4" fmla="*/ 1130713 w 2747062"/>
              <a:gd name="connsiteY4" fmla="*/ 853776 h 2312706"/>
              <a:gd name="connsiteX5" fmla="*/ 1048520 w 2747062"/>
              <a:gd name="connsiteY5" fmla="*/ 463358 h 2312706"/>
              <a:gd name="connsiteX6" fmla="*/ 617006 w 2747062"/>
              <a:gd name="connsiteY6" fmla="*/ 360616 h 2312706"/>
              <a:gd name="connsiteX7" fmla="*/ 370426 w 2747062"/>
              <a:gd name="connsiteY7" fmla="*/ 792131 h 2312706"/>
              <a:gd name="connsiteX8" fmla="*/ 565635 w 2747062"/>
              <a:gd name="connsiteY8" fmla="*/ 1264742 h 2312706"/>
              <a:gd name="connsiteX9" fmla="*/ 1120439 w 2747062"/>
              <a:gd name="connsiteY9" fmla="*/ 1305839 h 2312706"/>
              <a:gd name="connsiteX10" fmla="*/ 1623873 w 2747062"/>
              <a:gd name="connsiteY10" fmla="*/ 730486 h 2312706"/>
              <a:gd name="connsiteX11" fmla="*/ 1901275 w 2747062"/>
              <a:gd name="connsiteY11" fmla="*/ 288697 h 2312706"/>
              <a:gd name="connsiteX12" fmla="*/ 2363612 w 2747062"/>
              <a:gd name="connsiteY12" fmla="*/ 11295 h 2312706"/>
              <a:gd name="connsiteX13" fmla="*/ 2747062 w 2747062"/>
              <a:gd name="connsiteY13" fmla="*/ 62666 h 2312706"/>
              <a:gd name="connsiteX0" fmla="*/ 175217 w 2747062"/>
              <a:gd name="connsiteY0" fmla="*/ 2337090 h 2337090"/>
              <a:gd name="connsiteX1" fmla="*/ 556 w 2747062"/>
              <a:gd name="connsiteY1" fmla="*/ 1987769 h 2337090"/>
              <a:gd name="connsiteX2" fmla="*/ 226588 w 2747062"/>
              <a:gd name="connsiteY2" fmla="*/ 1525432 h 2337090"/>
              <a:gd name="connsiteX3" fmla="*/ 843037 w 2747062"/>
              <a:gd name="connsiteY3" fmla="*/ 1237755 h 2337090"/>
              <a:gd name="connsiteX4" fmla="*/ 1130713 w 2747062"/>
              <a:gd name="connsiteY4" fmla="*/ 878160 h 2337090"/>
              <a:gd name="connsiteX5" fmla="*/ 1048520 w 2747062"/>
              <a:gd name="connsiteY5" fmla="*/ 487742 h 2337090"/>
              <a:gd name="connsiteX6" fmla="*/ 617006 w 2747062"/>
              <a:gd name="connsiteY6" fmla="*/ 385000 h 2337090"/>
              <a:gd name="connsiteX7" fmla="*/ 370426 w 2747062"/>
              <a:gd name="connsiteY7" fmla="*/ 816515 h 2337090"/>
              <a:gd name="connsiteX8" fmla="*/ 565635 w 2747062"/>
              <a:gd name="connsiteY8" fmla="*/ 1289126 h 2337090"/>
              <a:gd name="connsiteX9" fmla="*/ 1120439 w 2747062"/>
              <a:gd name="connsiteY9" fmla="*/ 1330223 h 2337090"/>
              <a:gd name="connsiteX10" fmla="*/ 1623873 w 2747062"/>
              <a:gd name="connsiteY10" fmla="*/ 754870 h 2337090"/>
              <a:gd name="connsiteX11" fmla="*/ 1901275 w 2747062"/>
              <a:gd name="connsiteY11" fmla="*/ 313081 h 2337090"/>
              <a:gd name="connsiteX12" fmla="*/ 2363612 w 2747062"/>
              <a:gd name="connsiteY12" fmla="*/ 35679 h 2337090"/>
              <a:gd name="connsiteX13" fmla="*/ 2747062 w 2747062"/>
              <a:gd name="connsiteY13" fmla="*/ 87050 h 2337090"/>
              <a:gd name="connsiteX0" fmla="*/ 175217 w 2747062"/>
              <a:gd name="connsiteY0" fmla="*/ 2346211 h 2346211"/>
              <a:gd name="connsiteX1" fmla="*/ 556 w 2747062"/>
              <a:gd name="connsiteY1" fmla="*/ 1996890 h 2346211"/>
              <a:gd name="connsiteX2" fmla="*/ 226588 w 2747062"/>
              <a:gd name="connsiteY2" fmla="*/ 1534553 h 2346211"/>
              <a:gd name="connsiteX3" fmla="*/ 843037 w 2747062"/>
              <a:gd name="connsiteY3" fmla="*/ 1246876 h 2346211"/>
              <a:gd name="connsiteX4" fmla="*/ 1130713 w 2747062"/>
              <a:gd name="connsiteY4" fmla="*/ 887281 h 2346211"/>
              <a:gd name="connsiteX5" fmla="*/ 1048520 w 2747062"/>
              <a:gd name="connsiteY5" fmla="*/ 496863 h 2346211"/>
              <a:gd name="connsiteX6" fmla="*/ 617006 w 2747062"/>
              <a:gd name="connsiteY6" fmla="*/ 394121 h 2346211"/>
              <a:gd name="connsiteX7" fmla="*/ 370426 w 2747062"/>
              <a:gd name="connsiteY7" fmla="*/ 825636 h 2346211"/>
              <a:gd name="connsiteX8" fmla="*/ 565635 w 2747062"/>
              <a:gd name="connsiteY8" fmla="*/ 1298247 h 2346211"/>
              <a:gd name="connsiteX9" fmla="*/ 1120439 w 2747062"/>
              <a:gd name="connsiteY9" fmla="*/ 1339344 h 2346211"/>
              <a:gd name="connsiteX10" fmla="*/ 1623873 w 2747062"/>
              <a:gd name="connsiteY10" fmla="*/ 763991 h 2346211"/>
              <a:gd name="connsiteX11" fmla="*/ 1901275 w 2747062"/>
              <a:gd name="connsiteY11" fmla="*/ 322202 h 2346211"/>
              <a:gd name="connsiteX12" fmla="*/ 2331806 w 2747062"/>
              <a:gd name="connsiteY12" fmla="*/ 28898 h 2346211"/>
              <a:gd name="connsiteX13" fmla="*/ 2747062 w 2747062"/>
              <a:gd name="connsiteY13" fmla="*/ 96171 h 2346211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01275 w 2747062"/>
              <a:gd name="connsiteY11" fmla="*/ 312323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81757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57904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69957 w 2746593"/>
              <a:gd name="connsiteY7" fmla="*/ 815757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22630 w 2746593"/>
              <a:gd name="connsiteY4" fmla="*/ 906993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22630 w 2746593"/>
              <a:gd name="connsiteY4" fmla="*/ 906993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68932 w 2746524"/>
              <a:gd name="connsiteY11" fmla="*/ 360031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68932 w 2746524"/>
              <a:gd name="connsiteY11" fmla="*/ 360031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94466 w 2746524"/>
              <a:gd name="connsiteY11" fmla="*/ 309812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645412"/>
              <a:gd name="connsiteY0" fmla="*/ 2426159 h 2426159"/>
              <a:gd name="connsiteX1" fmla="*/ 18 w 2645412"/>
              <a:gd name="connsiteY1" fmla="*/ 2022388 h 2426159"/>
              <a:gd name="connsiteX2" fmla="*/ 237718 w 2645412"/>
              <a:gd name="connsiteY2" fmla="*/ 1588287 h 2426159"/>
              <a:gd name="connsiteX3" fmla="*/ 842499 w 2645412"/>
              <a:gd name="connsiteY3" fmla="*/ 1272374 h 2426159"/>
              <a:gd name="connsiteX4" fmla="*/ 1122561 w 2645412"/>
              <a:gd name="connsiteY4" fmla="*/ 942370 h 2426159"/>
              <a:gd name="connsiteX5" fmla="*/ 1047982 w 2645412"/>
              <a:gd name="connsiteY5" fmla="*/ 522361 h 2426159"/>
              <a:gd name="connsiteX6" fmla="*/ 616468 w 2645412"/>
              <a:gd name="connsiteY6" fmla="*/ 419619 h 2426159"/>
              <a:gd name="connsiteX7" fmla="*/ 320347 w 2645412"/>
              <a:gd name="connsiteY7" fmla="*/ 835237 h 2426159"/>
              <a:gd name="connsiteX8" fmla="*/ 588951 w 2645412"/>
              <a:gd name="connsiteY8" fmla="*/ 1315794 h 2426159"/>
              <a:gd name="connsiteX9" fmla="*/ 1138502 w 2645412"/>
              <a:gd name="connsiteY9" fmla="*/ 1306146 h 2426159"/>
              <a:gd name="connsiteX10" fmla="*/ 1623335 w 2645412"/>
              <a:gd name="connsiteY10" fmla="*/ 797440 h 2426159"/>
              <a:gd name="connsiteX11" fmla="*/ 2331268 w 2645412"/>
              <a:gd name="connsiteY11" fmla="*/ 54396 h 2426159"/>
              <a:gd name="connsiteX12" fmla="*/ 2645412 w 2645412"/>
              <a:gd name="connsiteY12" fmla="*/ 60961 h 2426159"/>
              <a:gd name="connsiteX0" fmla="*/ 226923 w 2645412"/>
              <a:gd name="connsiteY0" fmla="*/ 2403425 h 2403425"/>
              <a:gd name="connsiteX1" fmla="*/ 18 w 2645412"/>
              <a:gd name="connsiteY1" fmla="*/ 1999654 h 2403425"/>
              <a:gd name="connsiteX2" fmla="*/ 237718 w 2645412"/>
              <a:gd name="connsiteY2" fmla="*/ 1565553 h 2403425"/>
              <a:gd name="connsiteX3" fmla="*/ 842499 w 2645412"/>
              <a:gd name="connsiteY3" fmla="*/ 1249640 h 2403425"/>
              <a:gd name="connsiteX4" fmla="*/ 1122561 w 2645412"/>
              <a:gd name="connsiteY4" fmla="*/ 919636 h 2403425"/>
              <a:gd name="connsiteX5" fmla="*/ 1047982 w 2645412"/>
              <a:gd name="connsiteY5" fmla="*/ 499627 h 2403425"/>
              <a:gd name="connsiteX6" fmla="*/ 616468 w 2645412"/>
              <a:gd name="connsiteY6" fmla="*/ 396885 h 2403425"/>
              <a:gd name="connsiteX7" fmla="*/ 320347 w 2645412"/>
              <a:gd name="connsiteY7" fmla="*/ 812503 h 2403425"/>
              <a:gd name="connsiteX8" fmla="*/ 588951 w 2645412"/>
              <a:gd name="connsiteY8" fmla="*/ 1293060 h 2403425"/>
              <a:gd name="connsiteX9" fmla="*/ 1138502 w 2645412"/>
              <a:gd name="connsiteY9" fmla="*/ 1283412 h 2403425"/>
              <a:gd name="connsiteX10" fmla="*/ 1623335 w 2645412"/>
              <a:gd name="connsiteY10" fmla="*/ 774706 h 2403425"/>
              <a:gd name="connsiteX11" fmla="*/ 2331268 w 2645412"/>
              <a:gd name="connsiteY11" fmla="*/ 31662 h 2403425"/>
              <a:gd name="connsiteX12" fmla="*/ 2645412 w 2645412"/>
              <a:gd name="connsiteY12" fmla="*/ 38227 h 2403425"/>
              <a:gd name="connsiteX0" fmla="*/ 226923 w 2645412"/>
              <a:gd name="connsiteY0" fmla="*/ 2424948 h 2424948"/>
              <a:gd name="connsiteX1" fmla="*/ 18 w 2645412"/>
              <a:gd name="connsiteY1" fmla="*/ 2021177 h 2424948"/>
              <a:gd name="connsiteX2" fmla="*/ 237718 w 2645412"/>
              <a:gd name="connsiteY2" fmla="*/ 1587076 h 2424948"/>
              <a:gd name="connsiteX3" fmla="*/ 842499 w 2645412"/>
              <a:gd name="connsiteY3" fmla="*/ 1271163 h 2424948"/>
              <a:gd name="connsiteX4" fmla="*/ 1122561 w 2645412"/>
              <a:gd name="connsiteY4" fmla="*/ 941159 h 2424948"/>
              <a:gd name="connsiteX5" fmla="*/ 1047982 w 2645412"/>
              <a:gd name="connsiteY5" fmla="*/ 521150 h 2424948"/>
              <a:gd name="connsiteX6" fmla="*/ 616468 w 2645412"/>
              <a:gd name="connsiteY6" fmla="*/ 418408 h 2424948"/>
              <a:gd name="connsiteX7" fmla="*/ 320347 w 2645412"/>
              <a:gd name="connsiteY7" fmla="*/ 834026 h 2424948"/>
              <a:gd name="connsiteX8" fmla="*/ 588951 w 2645412"/>
              <a:gd name="connsiteY8" fmla="*/ 1314583 h 2424948"/>
              <a:gd name="connsiteX9" fmla="*/ 1138502 w 2645412"/>
              <a:gd name="connsiteY9" fmla="*/ 1304935 h 2424948"/>
              <a:gd name="connsiteX10" fmla="*/ 1623335 w 2645412"/>
              <a:gd name="connsiteY10" fmla="*/ 796229 h 2424948"/>
              <a:gd name="connsiteX11" fmla="*/ 2260422 w 2645412"/>
              <a:gd name="connsiteY11" fmla="*/ 9726 h 2424948"/>
              <a:gd name="connsiteX12" fmla="*/ 2645412 w 2645412"/>
              <a:gd name="connsiteY12" fmla="*/ 59750 h 2424948"/>
              <a:gd name="connsiteX0" fmla="*/ 226923 w 2645412"/>
              <a:gd name="connsiteY0" fmla="*/ 2446884 h 2446884"/>
              <a:gd name="connsiteX1" fmla="*/ 18 w 2645412"/>
              <a:gd name="connsiteY1" fmla="*/ 2043113 h 2446884"/>
              <a:gd name="connsiteX2" fmla="*/ 237718 w 2645412"/>
              <a:gd name="connsiteY2" fmla="*/ 1609012 h 2446884"/>
              <a:gd name="connsiteX3" fmla="*/ 842499 w 2645412"/>
              <a:gd name="connsiteY3" fmla="*/ 1293099 h 2446884"/>
              <a:gd name="connsiteX4" fmla="*/ 1122561 w 2645412"/>
              <a:gd name="connsiteY4" fmla="*/ 963095 h 2446884"/>
              <a:gd name="connsiteX5" fmla="*/ 1047982 w 2645412"/>
              <a:gd name="connsiteY5" fmla="*/ 543086 h 2446884"/>
              <a:gd name="connsiteX6" fmla="*/ 616468 w 2645412"/>
              <a:gd name="connsiteY6" fmla="*/ 440344 h 2446884"/>
              <a:gd name="connsiteX7" fmla="*/ 320347 w 2645412"/>
              <a:gd name="connsiteY7" fmla="*/ 855962 h 2446884"/>
              <a:gd name="connsiteX8" fmla="*/ 588951 w 2645412"/>
              <a:gd name="connsiteY8" fmla="*/ 1336519 h 2446884"/>
              <a:gd name="connsiteX9" fmla="*/ 1138502 w 2645412"/>
              <a:gd name="connsiteY9" fmla="*/ 1326871 h 2446884"/>
              <a:gd name="connsiteX10" fmla="*/ 1623335 w 2645412"/>
              <a:gd name="connsiteY10" fmla="*/ 818165 h 2446884"/>
              <a:gd name="connsiteX11" fmla="*/ 2260422 w 2645412"/>
              <a:gd name="connsiteY11" fmla="*/ 31662 h 2446884"/>
              <a:gd name="connsiteX12" fmla="*/ 2645412 w 2645412"/>
              <a:gd name="connsiteY12" fmla="*/ 81686 h 2446884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23335 w 2645412"/>
              <a:gd name="connsiteY10" fmla="*/ 815278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104473 w 2653237"/>
              <a:gd name="connsiteY0" fmla="*/ 2530828 h 2530828"/>
              <a:gd name="connsiteX1" fmla="*/ 7843 w 2653237"/>
              <a:gd name="connsiteY1" fmla="*/ 2040226 h 2530828"/>
              <a:gd name="connsiteX2" fmla="*/ 245543 w 2653237"/>
              <a:gd name="connsiteY2" fmla="*/ 1606125 h 2530828"/>
              <a:gd name="connsiteX3" fmla="*/ 850324 w 2653237"/>
              <a:gd name="connsiteY3" fmla="*/ 1290212 h 2530828"/>
              <a:gd name="connsiteX4" fmla="*/ 1130386 w 2653237"/>
              <a:gd name="connsiteY4" fmla="*/ 960208 h 2530828"/>
              <a:gd name="connsiteX5" fmla="*/ 1055807 w 2653237"/>
              <a:gd name="connsiteY5" fmla="*/ 540199 h 2530828"/>
              <a:gd name="connsiteX6" fmla="*/ 624293 w 2653237"/>
              <a:gd name="connsiteY6" fmla="*/ 437457 h 2530828"/>
              <a:gd name="connsiteX7" fmla="*/ 316504 w 2653237"/>
              <a:gd name="connsiteY7" fmla="*/ 824837 h 2530828"/>
              <a:gd name="connsiteX8" fmla="*/ 586460 w 2653237"/>
              <a:gd name="connsiteY8" fmla="*/ 1324670 h 2530828"/>
              <a:gd name="connsiteX9" fmla="*/ 1131105 w 2653237"/>
              <a:gd name="connsiteY9" fmla="*/ 1383165 h 2530828"/>
              <a:gd name="connsiteX10" fmla="*/ 1611032 w 2653237"/>
              <a:gd name="connsiteY10" fmla="*/ 942601 h 2530828"/>
              <a:gd name="connsiteX11" fmla="*/ 2210418 w 2653237"/>
              <a:gd name="connsiteY11" fmla="*/ 32830 h 2530828"/>
              <a:gd name="connsiteX12" fmla="*/ 2653237 w 2653237"/>
              <a:gd name="connsiteY12" fmla="*/ 78799 h 2530828"/>
              <a:gd name="connsiteX0" fmla="*/ 59248 w 2608012"/>
              <a:gd name="connsiteY0" fmla="*/ 2530828 h 2530828"/>
              <a:gd name="connsiteX1" fmla="*/ 27120 w 2608012"/>
              <a:gd name="connsiteY1" fmla="*/ 2043296 h 2530828"/>
              <a:gd name="connsiteX2" fmla="*/ 200318 w 2608012"/>
              <a:gd name="connsiteY2" fmla="*/ 1606125 h 2530828"/>
              <a:gd name="connsiteX3" fmla="*/ 805099 w 2608012"/>
              <a:gd name="connsiteY3" fmla="*/ 1290212 h 2530828"/>
              <a:gd name="connsiteX4" fmla="*/ 1085161 w 2608012"/>
              <a:gd name="connsiteY4" fmla="*/ 960208 h 2530828"/>
              <a:gd name="connsiteX5" fmla="*/ 1010582 w 2608012"/>
              <a:gd name="connsiteY5" fmla="*/ 540199 h 2530828"/>
              <a:gd name="connsiteX6" fmla="*/ 579068 w 2608012"/>
              <a:gd name="connsiteY6" fmla="*/ 437457 h 2530828"/>
              <a:gd name="connsiteX7" fmla="*/ 271279 w 2608012"/>
              <a:gd name="connsiteY7" fmla="*/ 824837 h 2530828"/>
              <a:gd name="connsiteX8" fmla="*/ 541235 w 2608012"/>
              <a:gd name="connsiteY8" fmla="*/ 1324670 h 2530828"/>
              <a:gd name="connsiteX9" fmla="*/ 1085880 w 2608012"/>
              <a:gd name="connsiteY9" fmla="*/ 1383165 h 2530828"/>
              <a:gd name="connsiteX10" fmla="*/ 1565807 w 2608012"/>
              <a:gd name="connsiteY10" fmla="*/ 942601 h 2530828"/>
              <a:gd name="connsiteX11" fmla="*/ 2165193 w 2608012"/>
              <a:gd name="connsiteY11" fmla="*/ 32830 h 2530828"/>
              <a:gd name="connsiteX12" fmla="*/ 2608012 w 2608012"/>
              <a:gd name="connsiteY12" fmla="*/ 78799 h 2530828"/>
              <a:gd name="connsiteX0" fmla="*/ 86987 w 2635751"/>
              <a:gd name="connsiteY0" fmla="*/ 2530828 h 2530828"/>
              <a:gd name="connsiteX1" fmla="*/ 54859 w 2635751"/>
              <a:gd name="connsiteY1" fmla="*/ 2043296 h 2530828"/>
              <a:gd name="connsiteX2" fmla="*/ 638672 w 2635751"/>
              <a:gd name="connsiteY2" fmla="*/ 1658778 h 2530828"/>
              <a:gd name="connsiteX3" fmla="*/ 832838 w 2635751"/>
              <a:gd name="connsiteY3" fmla="*/ 1290212 h 2530828"/>
              <a:gd name="connsiteX4" fmla="*/ 1112900 w 2635751"/>
              <a:gd name="connsiteY4" fmla="*/ 960208 h 2530828"/>
              <a:gd name="connsiteX5" fmla="*/ 1038321 w 2635751"/>
              <a:gd name="connsiteY5" fmla="*/ 540199 h 2530828"/>
              <a:gd name="connsiteX6" fmla="*/ 606807 w 2635751"/>
              <a:gd name="connsiteY6" fmla="*/ 437457 h 2530828"/>
              <a:gd name="connsiteX7" fmla="*/ 299018 w 2635751"/>
              <a:gd name="connsiteY7" fmla="*/ 824837 h 2530828"/>
              <a:gd name="connsiteX8" fmla="*/ 568974 w 2635751"/>
              <a:gd name="connsiteY8" fmla="*/ 1324670 h 2530828"/>
              <a:gd name="connsiteX9" fmla="*/ 1113619 w 2635751"/>
              <a:gd name="connsiteY9" fmla="*/ 1383165 h 2530828"/>
              <a:gd name="connsiteX10" fmla="*/ 1593546 w 2635751"/>
              <a:gd name="connsiteY10" fmla="*/ 942601 h 2530828"/>
              <a:gd name="connsiteX11" fmla="*/ 2192932 w 2635751"/>
              <a:gd name="connsiteY11" fmla="*/ 32830 h 2530828"/>
              <a:gd name="connsiteX12" fmla="*/ 2635751 w 2635751"/>
              <a:gd name="connsiteY12" fmla="*/ 78799 h 2530828"/>
              <a:gd name="connsiteX0" fmla="*/ 86987 w 2635751"/>
              <a:gd name="connsiteY0" fmla="*/ 2530828 h 2530828"/>
              <a:gd name="connsiteX1" fmla="*/ 54859 w 2635751"/>
              <a:gd name="connsiteY1" fmla="*/ 2043296 h 2530828"/>
              <a:gd name="connsiteX2" fmla="*/ 638672 w 2635751"/>
              <a:gd name="connsiteY2" fmla="*/ 1658778 h 2530828"/>
              <a:gd name="connsiteX3" fmla="*/ 832838 w 2635751"/>
              <a:gd name="connsiteY3" fmla="*/ 1290212 h 2530828"/>
              <a:gd name="connsiteX4" fmla="*/ 1112900 w 2635751"/>
              <a:gd name="connsiteY4" fmla="*/ 960208 h 2530828"/>
              <a:gd name="connsiteX5" fmla="*/ 1038321 w 2635751"/>
              <a:gd name="connsiteY5" fmla="*/ 540199 h 2530828"/>
              <a:gd name="connsiteX6" fmla="*/ 606807 w 2635751"/>
              <a:gd name="connsiteY6" fmla="*/ 437457 h 2530828"/>
              <a:gd name="connsiteX7" fmla="*/ 299018 w 2635751"/>
              <a:gd name="connsiteY7" fmla="*/ 824837 h 2530828"/>
              <a:gd name="connsiteX8" fmla="*/ 568974 w 2635751"/>
              <a:gd name="connsiteY8" fmla="*/ 1324670 h 2530828"/>
              <a:gd name="connsiteX9" fmla="*/ 1113619 w 2635751"/>
              <a:gd name="connsiteY9" fmla="*/ 1383165 h 2530828"/>
              <a:gd name="connsiteX10" fmla="*/ 1593546 w 2635751"/>
              <a:gd name="connsiteY10" fmla="*/ 942601 h 2530828"/>
              <a:gd name="connsiteX11" fmla="*/ 2192932 w 2635751"/>
              <a:gd name="connsiteY11" fmla="*/ 32830 h 2530828"/>
              <a:gd name="connsiteX12" fmla="*/ 2635751 w 2635751"/>
              <a:gd name="connsiteY12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30693 w 2633606"/>
              <a:gd name="connsiteY3" fmla="*/ 1290212 h 2530828"/>
              <a:gd name="connsiteX4" fmla="*/ 1110755 w 2633606"/>
              <a:gd name="connsiteY4" fmla="*/ 960208 h 2530828"/>
              <a:gd name="connsiteX5" fmla="*/ 1036176 w 2633606"/>
              <a:gd name="connsiteY5" fmla="*/ 540199 h 2530828"/>
              <a:gd name="connsiteX6" fmla="*/ 604662 w 2633606"/>
              <a:gd name="connsiteY6" fmla="*/ 437457 h 2530828"/>
              <a:gd name="connsiteX7" fmla="*/ 296873 w 2633606"/>
              <a:gd name="connsiteY7" fmla="*/ 824837 h 2530828"/>
              <a:gd name="connsiteX8" fmla="*/ 566829 w 2633606"/>
              <a:gd name="connsiteY8" fmla="*/ 1324670 h 2530828"/>
              <a:gd name="connsiteX9" fmla="*/ 1111474 w 2633606"/>
              <a:gd name="connsiteY9" fmla="*/ 1383165 h 2530828"/>
              <a:gd name="connsiteX10" fmla="*/ 1591401 w 2633606"/>
              <a:gd name="connsiteY10" fmla="*/ 942601 h 2530828"/>
              <a:gd name="connsiteX11" fmla="*/ 2190787 w 2633606"/>
              <a:gd name="connsiteY11" fmla="*/ 32830 h 2530828"/>
              <a:gd name="connsiteX12" fmla="*/ 2633606 w 2633606"/>
              <a:gd name="connsiteY12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110755 w 2633606"/>
              <a:gd name="connsiteY4" fmla="*/ 960208 h 2530828"/>
              <a:gd name="connsiteX5" fmla="*/ 1036176 w 2633606"/>
              <a:gd name="connsiteY5" fmla="*/ 540199 h 2530828"/>
              <a:gd name="connsiteX6" fmla="*/ 604662 w 2633606"/>
              <a:gd name="connsiteY6" fmla="*/ 437457 h 2530828"/>
              <a:gd name="connsiteX7" fmla="*/ 296873 w 2633606"/>
              <a:gd name="connsiteY7" fmla="*/ 824837 h 2530828"/>
              <a:gd name="connsiteX8" fmla="*/ 566829 w 2633606"/>
              <a:gd name="connsiteY8" fmla="*/ 1324670 h 2530828"/>
              <a:gd name="connsiteX9" fmla="*/ 1111474 w 2633606"/>
              <a:gd name="connsiteY9" fmla="*/ 1383165 h 2530828"/>
              <a:gd name="connsiteX10" fmla="*/ 1591401 w 2633606"/>
              <a:gd name="connsiteY10" fmla="*/ 942601 h 2530828"/>
              <a:gd name="connsiteX11" fmla="*/ 2190787 w 2633606"/>
              <a:gd name="connsiteY11" fmla="*/ 32830 h 2530828"/>
              <a:gd name="connsiteX12" fmla="*/ 2633606 w 2633606"/>
              <a:gd name="connsiteY12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110755 w 2633606"/>
              <a:gd name="connsiteY4" fmla="*/ 960208 h 2530828"/>
              <a:gd name="connsiteX5" fmla="*/ 893093 w 2633606"/>
              <a:gd name="connsiteY5" fmla="*/ 763601 h 2530828"/>
              <a:gd name="connsiteX6" fmla="*/ 604662 w 2633606"/>
              <a:gd name="connsiteY6" fmla="*/ 437457 h 2530828"/>
              <a:gd name="connsiteX7" fmla="*/ 296873 w 2633606"/>
              <a:gd name="connsiteY7" fmla="*/ 824837 h 2530828"/>
              <a:gd name="connsiteX8" fmla="*/ 566829 w 2633606"/>
              <a:gd name="connsiteY8" fmla="*/ 1324670 h 2530828"/>
              <a:gd name="connsiteX9" fmla="*/ 1111474 w 2633606"/>
              <a:gd name="connsiteY9" fmla="*/ 1383165 h 2530828"/>
              <a:gd name="connsiteX10" fmla="*/ 1591401 w 2633606"/>
              <a:gd name="connsiteY10" fmla="*/ 942601 h 2530828"/>
              <a:gd name="connsiteX11" fmla="*/ 2190787 w 2633606"/>
              <a:gd name="connsiteY11" fmla="*/ 32830 h 2530828"/>
              <a:gd name="connsiteX12" fmla="*/ 2633606 w 2633606"/>
              <a:gd name="connsiteY12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110755 w 2633606"/>
              <a:gd name="connsiteY4" fmla="*/ 960208 h 2530828"/>
              <a:gd name="connsiteX5" fmla="*/ 893093 w 2633606"/>
              <a:gd name="connsiteY5" fmla="*/ 763601 h 2530828"/>
              <a:gd name="connsiteX6" fmla="*/ 296873 w 2633606"/>
              <a:gd name="connsiteY6" fmla="*/ 824837 h 2530828"/>
              <a:gd name="connsiteX7" fmla="*/ 566829 w 2633606"/>
              <a:gd name="connsiteY7" fmla="*/ 1324670 h 2530828"/>
              <a:gd name="connsiteX8" fmla="*/ 1111474 w 2633606"/>
              <a:gd name="connsiteY8" fmla="*/ 1383165 h 2530828"/>
              <a:gd name="connsiteX9" fmla="*/ 1591401 w 2633606"/>
              <a:gd name="connsiteY9" fmla="*/ 942601 h 2530828"/>
              <a:gd name="connsiteX10" fmla="*/ 2190787 w 2633606"/>
              <a:gd name="connsiteY10" fmla="*/ 32830 h 2530828"/>
              <a:gd name="connsiteX11" fmla="*/ 2633606 w 2633606"/>
              <a:gd name="connsiteY11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110755 w 2633606"/>
              <a:gd name="connsiteY4" fmla="*/ 960208 h 2530828"/>
              <a:gd name="connsiteX5" fmla="*/ 893093 w 2633606"/>
              <a:gd name="connsiteY5" fmla="*/ 763601 h 2530828"/>
              <a:gd name="connsiteX6" fmla="*/ 566829 w 2633606"/>
              <a:gd name="connsiteY6" fmla="*/ 1324670 h 2530828"/>
              <a:gd name="connsiteX7" fmla="*/ 1111474 w 2633606"/>
              <a:gd name="connsiteY7" fmla="*/ 1383165 h 2530828"/>
              <a:gd name="connsiteX8" fmla="*/ 1591401 w 2633606"/>
              <a:gd name="connsiteY8" fmla="*/ 942601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110755 w 2633606"/>
              <a:gd name="connsiteY4" fmla="*/ 960208 h 2530828"/>
              <a:gd name="connsiteX5" fmla="*/ 893093 w 2633606"/>
              <a:gd name="connsiteY5" fmla="*/ 763601 h 2530828"/>
              <a:gd name="connsiteX6" fmla="*/ 679645 w 2633606"/>
              <a:gd name="connsiteY6" fmla="*/ 1074597 h 2530828"/>
              <a:gd name="connsiteX7" fmla="*/ 1111474 w 2633606"/>
              <a:gd name="connsiteY7" fmla="*/ 1383165 h 2530828"/>
              <a:gd name="connsiteX8" fmla="*/ 1591401 w 2633606"/>
              <a:gd name="connsiteY8" fmla="*/ 942601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110755 w 2633606"/>
              <a:gd name="connsiteY4" fmla="*/ 960208 h 2530828"/>
              <a:gd name="connsiteX5" fmla="*/ 837956 w 2633606"/>
              <a:gd name="connsiteY5" fmla="*/ 795666 h 2530828"/>
              <a:gd name="connsiteX6" fmla="*/ 679645 w 2633606"/>
              <a:gd name="connsiteY6" fmla="*/ 1074597 h 2530828"/>
              <a:gd name="connsiteX7" fmla="*/ 1111474 w 2633606"/>
              <a:gd name="connsiteY7" fmla="*/ 1383165 h 2530828"/>
              <a:gd name="connsiteX8" fmla="*/ 1591401 w 2633606"/>
              <a:gd name="connsiteY8" fmla="*/ 942601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050749 w 2633606"/>
              <a:gd name="connsiteY4" fmla="*/ 1028308 h 2530828"/>
              <a:gd name="connsiteX5" fmla="*/ 837956 w 2633606"/>
              <a:gd name="connsiteY5" fmla="*/ 795666 h 2530828"/>
              <a:gd name="connsiteX6" fmla="*/ 679645 w 2633606"/>
              <a:gd name="connsiteY6" fmla="*/ 1074597 h 2530828"/>
              <a:gd name="connsiteX7" fmla="*/ 1111474 w 2633606"/>
              <a:gd name="connsiteY7" fmla="*/ 1383165 h 2530828"/>
              <a:gd name="connsiteX8" fmla="*/ 1591401 w 2633606"/>
              <a:gd name="connsiteY8" fmla="*/ 942601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050749 w 2633606"/>
              <a:gd name="connsiteY4" fmla="*/ 1028308 h 2530828"/>
              <a:gd name="connsiteX5" fmla="*/ 837956 w 2633606"/>
              <a:gd name="connsiteY5" fmla="*/ 795666 h 2530828"/>
              <a:gd name="connsiteX6" fmla="*/ 679645 w 2633606"/>
              <a:gd name="connsiteY6" fmla="*/ 1074597 h 2530828"/>
              <a:gd name="connsiteX7" fmla="*/ 1094914 w 2633606"/>
              <a:gd name="connsiteY7" fmla="*/ 1234157 h 2530828"/>
              <a:gd name="connsiteX8" fmla="*/ 1591401 w 2633606"/>
              <a:gd name="connsiteY8" fmla="*/ 942601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050749 w 2633606"/>
              <a:gd name="connsiteY4" fmla="*/ 1028308 h 2530828"/>
              <a:gd name="connsiteX5" fmla="*/ 837956 w 2633606"/>
              <a:gd name="connsiteY5" fmla="*/ 795666 h 2530828"/>
              <a:gd name="connsiteX6" fmla="*/ 679645 w 2633606"/>
              <a:gd name="connsiteY6" fmla="*/ 1074597 h 2530828"/>
              <a:gd name="connsiteX7" fmla="*/ 1094914 w 2633606"/>
              <a:gd name="connsiteY7" fmla="*/ 1234157 h 2530828"/>
              <a:gd name="connsiteX8" fmla="*/ 1562035 w 2633606"/>
              <a:gd name="connsiteY8" fmla="*/ 930167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050749 w 2633606"/>
              <a:gd name="connsiteY4" fmla="*/ 1028308 h 2530828"/>
              <a:gd name="connsiteX5" fmla="*/ 837956 w 2633606"/>
              <a:gd name="connsiteY5" fmla="*/ 795666 h 2530828"/>
              <a:gd name="connsiteX6" fmla="*/ 679645 w 2633606"/>
              <a:gd name="connsiteY6" fmla="*/ 1074597 h 2530828"/>
              <a:gd name="connsiteX7" fmla="*/ 1094914 w 2633606"/>
              <a:gd name="connsiteY7" fmla="*/ 1234157 h 2530828"/>
              <a:gd name="connsiteX8" fmla="*/ 1562035 w 2633606"/>
              <a:gd name="connsiteY8" fmla="*/ 930167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709650 h 2709650"/>
              <a:gd name="connsiteX1" fmla="*/ 52714 w 2633606"/>
              <a:gd name="connsiteY1" fmla="*/ 2222118 h 2709650"/>
              <a:gd name="connsiteX2" fmla="*/ 606261 w 2633606"/>
              <a:gd name="connsiteY2" fmla="*/ 1810931 h 2709650"/>
              <a:gd name="connsiteX3" fmla="*/ 896994 w 2633606"/>
              <a:gd name="connsiteY3" fmla="*/ 1500572 h 2709650"/>
              <a:gd name="connsiteX4" fmla="*/ 1050749 w 2633606"/>
              <a:gd name="connsiteY4" fmla="*/ 1207130 h 2709650"/>
              <a:gd name="connsiteX5" fmla="*/ 837956 w 2633606"/>
              <a:gd name="connsiteY5" fmla="*/ 974488 h 2709650"/>
              <a:gd name="connsiteX6" fmla="*/ 679645 w 2633606"/>
              <a:gd name="connsiteY6" fmla="*/ 1253419 h 2709650"/>
              <a:gd name="connsiteX7" fmla="*/ 1094914 w 2633606"/>
              <a:gd name="connsiteY7" fmla="*/ 1412979 h 2709650"/>
              <a:gd name="connsiteX8" fmla="*/ 1612206 w 2633606"/>
              <a:gd name="connsiteY8" fmla="*/ 319827 h 2709650"/>
              <a:gd name="connsiteX9" fmla="*/ 2190787 w 2633606"/>
              <a:gd name="connsiteY9" fmla="*/ 211652 h 2709650"/>
              <a:gd name="connsiteX10" fmla="*/ 2633606 w 2633606"/>
              <a:gd name="connsiteY10" fmla="*/ 257621 h 2709650"/>
              <a:gd name="connsiteX0" fmla="*/ 84842 w 2633606"/>
              <a:gd name="connsiteY0" fmla="*/ 2555045 h 2555045"/>
              <a:gd name="connsiteX1" fmla="*/ 52714 w 2633606"/>
              <a:gd name="connsiteY1" fmla="*/ 2067513 h 2555045"/>
              <a:gd name="connsiteX2" fmla="*/ 606261 w 2633606"/>
              <a:gd name="connsiteY2" fmla="*/ 1656326 h 2555045"/>
              <a:gd name="connsiteX3" fmla="*/ 896994 w 2633606"/>
              <a:gd name="connsiteY3" fmla="*/ 1345967 h 2555045"/>
              <a:gd name="connsiteX4" fmla="*/ 1050749 w 2633606"/>
              <a:gd name="connsiteY4" fmla="*/ 1052525 h 2555045"/>
              <a:gd name="connsiteX5" fmla="*/ 837956 w 2633606"/>
              <a:gd name="connsiteY5" fmla="*/ 819883 h 2555045"/>
              <a:gd name="connsiteX6" fmla="*/ 679645 w 2633606"/>
              <a:gd name="connsiteY6" fmla="*/ 1098814 h 2555045"/>
              <a:gd name="connsiteX7" fmla="*/ 1094914 w 2633606"/>
              <a:gd name="connsiteY7" fmla="*/ 1258374 h 2555045"/>
              <a:gd name="connsiteX8" fmla="*/ 1612206 w 2633606"/>
              <a:gd name="connsiteY8" fmla="*/ 165222 h 2555045"/>
              <a:gd name="connsiteX9" fmla="*/ 2190787 w 2633606"/>
              <a:gd name="connsiteY9" fmla="*/ 57047 h 2555045"/>
              <a:gd name="connsiteX10" fmla="*/ 2633606 w 2633606"/>
              <a:gd name="connsiteY10" fmla="*/ 103016 h 2555045"/>
              <a:gd name="connsiteX0" fmla="*/ 84842 w 2633606"/>
              <a:gd name="connsiteY0" fmla="*/ 2530828 h 2530828"/>
              <a:gd name="connsiteX1" fmla="*/ 52714 w 2633606"/>
              <a:gd name="connsiteY1" fmla="*/ 2043296 h 2530828"/>
              <a:gd name="connsiteX2" fmla="*/ 606261 w 2633606"/>
              <a:gd name="connsiteY2" fmla="*/ 1632109 h 2530828"/>
              <a:gd name="connsiteX3" fmla="*/ 896994 w 2633606"/>
              <a:gd name="connsiteY3" fmla="*/ 1321750 h 2530828"/>
              <a:gd name="connsiteX4" fmla="*/ 1050749 w 2633606"/>
              <a:gd name="connsiteY4" fmla="*/ 1028308 h 2530828"/>
              <a:gd name="connsiteX5" fmla="*/ 837956 w 2633606"/>
              <a:gd name="connsiteY5" fmla="*/ 795666 h 2530828"/>
              <a:gd name="connsiteX6" fmla="*/ 679645 w 2633606"/>
              <a:gd name="connsiteY6" fmla="*/ 1074597 h 2530828"/>
              <a:gd name="connsiteX7" fmla="*/ 1094914 w 2633606"/>
              <a:gd name="connsiteY7" fmla="*/ 1234157 h 2530828"/>
              <a:gd name="connsiteX8" fmla="*/ 1550872 w 2633606"/>
              <a:gd name="connsiteY8" fmla="*/ 866564 h 2530828"/>
              <a:gd name="connsiteX9" fmla="*/ 2190787 w 2633606"/>
              <a:gd name="connsiteY9" fmla="*/ 32830 h 2530828"/>
              <a:gd name="connsiteX10" fmla="*/ 2633606 w 2633606"/>
              <a:gd name="connsiteY10" fmla="*/ 78799 h 2530828"/>
              <a:gd name="connsiteX0" fmla="*/ 84842 w 2633606"/>
              <a:gd name="connsiteY0" fmla="*/ 2813355 h 2813355"/>
              <a:gd name="connsiteX1" fmla="*/ 52714 w 2633606"/>
              <a:gd name="connsiteY1" fmla="*/ 2325823 h 2813355"/>
              <a:gd name="connsiteX2" fmla="*/ 606261 w 2633606"/>
              <a:gd name="connsiteY2" fmla="*/ 1914636 h 2813355"/>
              <a:gd name="connsiteX3" fmla="*/ 896994 w 2633606"/>
              <a:gd name="connsiteY3" fmla="*/ 1604277 h 2813355"/>
              <a:gd name="connsiteX4" fmla="*/ 1050749 w 2633606"/>
              <a:gd name="connsiteY4" fmla="*/ 1310835 h 2813355"/>
              <a:gd name="connsiteX5" fmla="*/ 837956 w 2633606"/>
              <a:gd name="connsiteY5" fmla="*/ 1078193 h 2813355"/>
              <a:gd name="connsiteX6" fmla="*/ 679645 w 2633606"/>
              <a:gd name="connsiteY6" fmla="*/ 1357124 h 2813355"/>
              <a:gd name="connsiteX7" fmla="*/ 1094914 w 2633606"/>
              <a:gd name="connsiteY7" fmla="*/ 1516684 h 2813355"/>
              <a:gd name="connsiteX8" fmla="*/ 1550872 w 2633606"/>
              <a:gd name="connsiteY8" fmla="*/ 1149091 h 2813355"/>
              <a:gd name="connsiteX9" fmla="*/ 1856955 w 2633606"/>
              <a:gd name="connsiteY9" fmla="*/ 7764 h 2813355"/>
              <a:gd name="connsiteX10" fmla="*/ 2633606 w 2633606"/>
              <a:gd name="connsiteY10" fmla="*/ 361326 h 2813355"/>
              <a:gd name="connsiteX0" fmla="*/ 84842 w 2633606"/>
              <a:gd name="connsiteY0" fmla="*/ 2865734 h 2865734"/>
              <a:gd name="connsiteX1" fmla="*/ 52714 w 2633606"/>
              <a:gd name="connsiteY1" fmla="*/ 2378202 h 2865734"/>
              <a:gd name="connsiteX2" fmla="*/ 606261 w 2633606"/>
              <a:gd name="connsiteY2" fmla="*/ 1967015 h 2865734"/>
              <a:gd name="connsiteX3" fmla="*/ 896994 w 2633606"/>
              <a:gd name="connsiteY3" fmla="*/ 1656656 h 2865734"/>
              <a:gd name="connsiteX4" fmla="*/ 1050749 w 2633606"/>
              <a:gd name="connsiteY4" fmla="*/ 1363214 h 2865734"/>
              <a:gd name="connsiteX5" fmla="*/ 837956 w 2633606"/>
              <a:gd name="connsiteY5" fmla="*/ 1130572 h 2865734"/>
              <a:gd name="connsiteX6" fmla="*/ 679645 w 2633606"/>
              <a:gd name="connsiteY6" fmla="*/ 1409503 h 2865734"/>
              <a:gd name="connsiteX7" fmla="*/ 1094914 w 2633606"/>
              <a:gd name="connsiteY7" fmla="*/ 1569063 h 2865734"/>
              <a:gd name="connsiteX8" fmla="*/ 1550872 w 2633606"/>
              <a:gd name="connsiteY8" fmla="*/ 1201470 h 2865734"/>
              <a:gd name="connsiteX9" fmla="*/ 1856955 w 2633606"/>
              <a:gd name="connsiteY9" fmla="*/ 60143 h 2865734"/>
              <a:gd name="connsiteX10" fmla="*/ 2633606 w 2633606"/>
              <a:gd name="connsiteY10" fmla="*/ 413705 h 2865734"/>
              <a:gd name="connsiteX0" fmla="*/ 84842 w 2723879"/>
              <a:gd name="connsiteY0" fmla="*/ 2869606 h 2869606"/>
              <a:gd name="connsiteX1" fmla="*/ 52714 w 2723879"/>
              <a:gd name="connsiteY1" fmla="*/ 2382074 h 2869606"/>
              <a:gd name="connsiteX2" fmla="*/ 606261 w 2723879"/>
              <a:gd name="connsiteY2" fmla="*/ 1970887 h 2869606"/>
              <a:gd name="connsiteX3" fmla="*/ 896994 w 2723879"/>
              <a:gd name="connsiteY3" fmla="*/ 1660528 h 2869606"/>
              <a:gd name="connsiteX4" fmla="*/ 1050749 w 2723879"/>
              <a:gd name="connsiteY4" fmla="*/ 1367086 h 2869606"/>
              <a:gd name="connsiteX5" fmla="*/ 837956 w 2723879"/>
              <a:gd name="connsiteY5" fmla="*/ 1134444 h 2869606"/>
              <a:gd name="connsiteX6" fmla="*/ 679645 w 2723879"/>
              <a:gd name="connsiteY6" fmla="*/ 1413375 h 2869606"/>
              <a:gd name="connsiteX7" fmla="*/ 1094914 w 2723879"/>
              <a:gd name="connsiteY7" fmla="*/ 1572935 h 2869606"/>
              <a:gd name="connsiteX8" fmla="*/ 1550872 w 2723879"/>
              <a:gd name="connsiteY8" fmla="*/ 1205342 h 2869606"/>
              <a:gd name="connsiteX9" fmla="*/ 1856955 w 2723879"/>
              <a:gd name="connsiteY9" fmla="*/ 64015 h 2869606"/>
              <a:gd name="connsiteX10" fmla="*/ 2723879 w 2723879"/>
              <a:gd name="connsiteY10" fmla="*/ 376146 h 2869606"/>
              <a:gd name="connsiteX0" fmla="*/ 84842 w 2777947"/>
              <a:gd name="connsiteY0" fmla="*/ 2869606 h 2869606"/>
              <a:gd name="connsiteX1" fmla="*/ 52714 w 2777947"/>
              <a:gd name="connsiteY1" fmla="*/ 2382074 h 2869606"/>
              <a:gd name="connsiteX2" fmla="*/ 606261 w 2777947"/>
              <a:gd name="connsiteY2" fmla="*/ 1970887 h 2869606"/>
              <a:gd name="connsiteX3" fmla="*/ 896994 w 2777947"/>
              <a:gd name="connsiteY3" fmla="*/ 1660528 h 2869606"/>
              <a:gd name="connsiteX4" fmla="*/ 1050749 w 2777947"/>
              <a:gd name="connsiteY4" fmla="*/ 1367086 h 2869606"/>
              <a:gd name="connsiteX5" fmla="*/ 837956 w 2777947"/>
              <a:gd name="connsiteY5" fmla="*/ 1134444 h 2869606"/>
              <a:gd name="connsiteX6" fmla="*/ 679645 w 2777947"/>
              <a:gd name="connsiteY6" fmla="*/ 1413375 h 2869606"/>
              <a:gd name="connsiteX7" fmla="*/ 1094914 w 2777947"/>
              <a:gd name="connsiteY7" fmla="*/ 1572935 h 2869606"/>
              <a:gd name="connsiteX8" fmla="*/ 1550872 w 2777947"/>
              <a:gd name="connsiteY8" fmla="*/ 1205342 h 2869606"/>
              <a:gd name="connsiteX9" fmla="*/ 1856955 w 2777947"/>
              <a:gd name="connsiteY9" fmla="*/ 64015 h 2869606"/>
              <a:gd name="connsiteX10" fmla="*/ 2723879 w 2777947"/>
              <a:gd name="connsiteY10" fmla="*/ 376146 h 2869606"/>
              <a:gd name="connsiteX11" fmla="*/ 2685013 w 2777947"/>
              <a:gd name="connsiteY11" fmla="*/ 381036 h 2869606"/>
              <a:gd name="connsiteX0" fmla="*/ 84842 w 2755346"/>
              <a:gd name="connsiteY0" fmla="*/ 2869606 h 2869606"/>
              <a:gd name="connsiteX1" fmla="*/ 52714 w 2755346"/>
              <a:gd name="connsiteY1" fmla="*/ 2382074 h 2869606"/>
              <a:gd name="connsiteX2" fmla="*/ 606261 w 2755346"/>
              <a:gd name="connsiteY2" fmla="*/ 1970887 h 2869606"/>
              <a:gd name="connsiteX3" fmla="*/ 896994 w 2755346"/>
              <a:gd name="connsiteY3" fmla="*/ 1660528 h 2869606"/>
              <a:gd name="connsiteX4" fmla="*/ 1050749 w 2755346"/>
              <a:gd name="connsiteY4" fmla="*/ 1367086 h 2869606"/>
              <a:gd name="connsiteX5" fmla="*/ 837956 w 2755346"/>
              <a:gd name="connsiteY5" fmla="*/ 1134444 h 2869606"/>
              <a:gd name="connsiteX6" fmla="*/ 679645 w 2755346"/>
              <a:gd name="connsiteY6" fmla="*/ 1413375 h 2869606"/>
              <a:gd name="connsiteX7" fmla="*/ 1094914 w 2755346"/>
              <a:gd name="connsiteY7" fmla="*/ 1572935 h 2869606"/>
              <a:gd name="connsiteX8" fmla="*/ 1550872 w 2755346"/>
              <a:gd name="connsiteY8" fmla="*/ 1205342 h 2869606"/>
              <a:gd name="connsiteX9" fmla="*/ 1856955 w 2755346"/>
              <a:gd name="connsiteY9" fmla="*/ 64015 h 2869606"/>
              <a:gd name="connsiteX10" fmla="*/ 2723879 w 2755346"/>
              <a:gd name="connsiteY10" fmla="*/ 376146 h 2869606"/>
              <a:gd name="connsiteX11" fmla="*/ 2493617 w 2755346"/>
              <a:gd name="connsiteY11" fmla="*/ 857580 h 2869606"/>
              <a:gd name="connsiteX0" fmla="*/ 84842 w 2723879"/>
              <a:gd name="connsiteY0" fmla="*/ 2869606 h 2869606"/>
              <a:gd name="connsiteX1" fmla="*/ 52714 w 2723879"/>
              <a:gd name="connsiteY1" fmla="*/ 2382074 h 2869606"/>
              <a:gd name="connsiteX2" fmla="*/ 606261 w 2723879"/>
              <a:gd name="connsiteY2" fmla="*/ 1970887 h 2869606"/>
              <a:gd name="connsiteX3" fmla="*/ 896994 w 2723879"/>
              <a:gd name="connsiteY3" fmla="*/ 1660528 h 2869606"/>
              <a:gd name="connsiteX4" fmla="*/ 1050749 w 2723879"/>
              <a:gd name="connsiteY4" fmla="*/ 1367086 h 2869606"/>
              <a:gd name="connsiteX5" fmla="*/ 837956 w 2723879"/>
              <a:gd name="connsiteY5" fmla="*/ 1134444 h 2869606"/>
              <a:gd name="connsiteX6" fmla="*/ 679645 w 2723879"/>
              <a:gd name="connsiteY6" fmla="*/ 1413375 h 2869606"/>
              <a:gd name="connsiteX7" fmla="*/ 1094914 w 2723879"/>
              <a:gd name="connsiteY7" fmla="*/ 1572935 h 2869606"/>
              <a:gd name="connsiteX8" fmla="*/ 1550872 w 2723879"/>
              <a:gd name="connsiteY8" fmla="*/ 1205342 h 2869606"/>
              <a:gd name="connsiteX9" fmla="*/ 1856955 w 2723879"/>
              <a:gd name="connsiteY9" fmla="*/ 64015 h 2869606"/>
              <a:gd name="connsiteX10" fmla="*/ 2723879 w 2723879"/>
              <a:gd name="connsiteY10" fmla="*/ 376146 h 2869606"/>
              <a:gd name="connsiteX11" fmla="*/ 2493617 w 2723879"/>
              <a:gd name="connsiteY11" fmla="*/ 857580 h 2869606"/>
              <a:gd name="connsiteX0" fmla="*/ 84842 w 2723879"/>
              <a:gd name="connsiteY0" fmla="*/ 2884453 h 2884453"/>
              <a:gd name="connsiteX1" fmla="*/ 52714 w 2723879"/>
              <a:gd name="connsiteY1" fmla="*/ 2396921 h 2884453"/>
              <a:gd name="connsiteX2" fmla="*/ 606261 w 2723879"/>
              <a:gd name="connsiteY2" fmla="*/ 1985734 h 2884453"/>
              <a:gd name="connsiteX3" fmla="*/ 896994 w 2723879"/>
              <a:gd name="connsiteY3" fmla="*/ 1675375 h 2884453"/>
              <a:gd name="connsiteX4" fmla="*/ 1050749 w 2723879"/>
              <a:gd name="connsiteY4" fmla="*/ 1381933 h 2884453"/>
              <a:gd name="connsiteX5" fmla="*/ 837956 w 2723879"/>
              <a:gd name="connsiteY5" fmla="*/ 1149291 h 2884453"/>
              <a:gd name="connsiteX6" fmla="*/ 679645 w 2723879"/>
              <a:gd name="connsiteY6" fmla="*/ 1428222 h 2884453"/>
              <a:gd name="connsiteX7" fmla="*/ 1094914 w 2723879"/>
              <a:gd name="connsiteY7" fmla="*/ 1587782 h 2884453"/>
              <a:gd name="connsiteX8" fmla="*/ 1550872 w 2723879"/>
              <a:gd name="connsiteY8" fmla="*/ 1220189 h 2884453"/>
              <a:gd name="connsiteX9" fmla="*/ 1856955 w 2723879"/>
              <a:gd name="connsiteY9" fmla="*/ 78862 h 2884453"/>
              <a:gd name="connsiteX10" fmla="*/ 2723879 w 2723879"/>
              <a:gd name="connsiteY10" fmla="*/ 390993 h 2884453"/>
              <a:gd name="connsiteX11" fmla="*/ 2493617 w 2723879"/>
              <a:gd name="connsiteY11" fmla="*/ 872427 h 2884453"/>
              <a:gd name="connsiteX0" fmla="*/ 84842 w 2603340"/>
              <a:gd name="connsiteY0" fmla="*/ 2882369 h 2882369"/>
              <a:gd name="connsiteX1" fmla="*/ 52714 w 2603340"/>
              <a:gd name="connsiteY1" fmla="*/ 2394837 h 2882369"/>
              <a:gd name="connsiteX2" fmla="*/ 606261 w 2603340"/>
              <a:gd name="connsiteY2" fmla="*/ 1983650 h 2882369"/>
              <a:gd name="connsiteX3" fmla="*/ 896994 w 2603340"/>
              <a:gd name="connsiteY3" fmla="*/ 1673291 h 2882369"/>
              <a:gd name="connsiteX4" fmla="*/ 1050749 w 2603340"/>
              <a:gd name="connsiteY4" fmla="*/ 1379849 h 2882369"/>
              <a:gd name="connsiteX5" fmla="*/ 837956 w 2603340"/>
              <a:gd name="connsiteY5" fmla="*/ 1147207 h 2882369"/>
              <a:gd name="connsiteX6" fmla="*/ 679645 w 2603340"/>
              <a:gd name="connsiteY6" fmla="*/ 1426138 h 2882369"/>
              <a:gd name="connsiteX7" fmla="*/ 1094914 w 2603340"/>
              <a:gd name="connsiteY7" fmla="*/ 1585698 h 2882369"/>
              <a:gd name="connsiteX8" fmla="*/ 1550872 w 2603340"/>
              <a:gd name="connsiteY8" fmla="*/ 1218105 h 2882369"/>
              <a:gd name="connsiteX9" fmla="*/ 1856955 w 2603340"/>
              <a:gd name="connsiteY9" fmla="*/ 76778 h 2882369"/>
              <a:gd name="connsiteX10" fmla="*/ 2603340 w 2603340"/>
              <a:gd name="connsiteY10" fmla="*/ 403670 h 2882369"/>
              <a:gd name="connsiteX11" fmla="*/ 2493617 w 2603340"/>
              <a:gd name="connsiteY11" fmla="*/ 870343 h 2882369"/>
              <a:gd name="connsiteX0" fmla="*/ 84842 w 2687845"/>
              <a:gd name="connsiteY0" fmla="*/ 2885164 h 2885164"/>
              <a:gd name="connsiteX1" fmla="*/ 52714 w 2687845"/>
              <a:gd name="connsiteY1" fmla="*/ 2397632 h 2885164"/>
              <a:gd name="connsiteX2" fmla="*/ 606261 w 2687845"/>
              <a:gd name="connsiteY2" fmla="*/ 1986445 h 2885164"/>
              <a:gd name="connsiteX3" fmla="*/ 896994 w 2687845"/>
              <a:gd name="connsiteY3" fmla="*/ 1676086 h 2885164"/>
              <a:gd name="connsiteX4" fmla="*/ 1050749 w 2687845"/>
              <a:gd name="connsiteY4" fmla="*/ 1382644 h 2885164"/>
              <a:gd name="connsiteX5" fmla="*/ 837956 w 2687845"/>
              <a:gd name="connsiteY5" fmla="*/ 1150002 h 2885164"/>
              <a:gd name="connsiteX6" fmla="*/ 679645 w 2687845"/>
              <a:gd name="connsiteY6" fmla="*/ 1428933 h 2885164"/>
              <a:gd name="connsiteX7" fmla="*/ 1094914 w 2687845"/>
              <a:gd name="connsiteY7" fmla="*/ 1588493 h 2885164"/>
              <a:gd name="connsiteX8" fmla="*/ 1550872 w 2687845"/>
              <a:gd name="connsiteY8" fmla="*/ 1220900 h 2885164"/>
              <a:gd name="connsiteX9" fmla="*/ 1856955 w 2687845"/>
              <a:gd name="connsiteY9" fmla="*/ 79573 h 2885164"/>
              <a:gd name="connsiteX10" fmla="*/ 2687845 w 2687845"/>
              <a:gd name="connsiteY10" fmla="*/ 386835 h 2885164"/>
              <a:gd name="connsiteX11" fmla="*/ 2493617 w 2687845"/>
              <a:gd name="connsiteY11" fmla="*/ 873138 h 2885164"/>
              <a:gd name="connsiteX0" fmla="*/ 84842 w 2690691"/>
              <a:gd name="connsiteY0" fmla="*/ 2887309 h 2887309"/>
              <a:gd name="connsiteX1" fmla="*/ 52714 w 2690691"/>
              <a:gd name="connsiteY1" fmla="*/ 2399777 h 2887309"/>
              <a:gd name="connsiteX2" fmla="*/ 606261 w 2690691"/>
              <a:gd name="connsiteY2" fmla="*/ 1988590 h 2887309"/>
              <a:gd name="connsiteX3" fmla="*/ 896994 w 2690691"/>
              <a:gd name="connsiteY3" fmla="*/ 1678231 h 2887309"/>
              <a:gd name="connsiteX4" fmla="*/ 1050749 w 2690691"/>
              <a:gd name="connsiteY4" fmla="*/ 1384789 h 2887309"/>
              <a:gd name="connsiteX5" fmla="*/ 837956 w 2690691"/>
              <a:gd name="connsiteY5" fmla="*/ 1152147 h 2887309"/>
              <a:gd name="connsiteX6" fmla="*/ 679645 w 2690691"/>
              <a:gd name="connsiteY6" fmla="*/ 1431078 h 2887309"/>
              <a:gd name="connsiteX7" fmla="*/ 1094914 w 2690691"/>
              <a:gd name="connsiteY7" fmla="*/ 1590638 h 2887309"/>
              <a:gd name="connsiteX8" fmla="*/ 1550872 w 2690691"/>
              <a:gd name="connsiteY8" fmla="*/ 1223045 h 2887309"/>
              <a:gd name="connsiteX9" fmla="*/ 1856955 w 2690691"/>
              <a:gd name="connsiteY9" fmla="*/ 81718 h 2887309"/>
              <a:gd name="connsiteX10" fmla="*/ 2687845 w 2690691"/>
              <a:gd name="connsiteY10" fmla="*/ 388980 h 2887309"/>
              <a:gd name="connsiteX11" fmla="*/ 2493617 w 2690691"/>
              <a:gd name="connsiteY11" fmla="*/ 875283 h 2887309"/>
              <a:gd name="connsiteX0" fmla="*/ 84842 w 2695885"/>
              <a:gd name="connsiteY0" fmla="*/ 2887204 h 2887204"/>
              <a:gd name="connsiteX1" fmla="*/ 52714 w 2695885"/>
              <a:gd name="connsiteY1" fmla="*/ 2399672 h 2887204"/>
              <a:gd name="connsiteX2" fmla="*/ 606261 w 2695885"/>
              <a:gd name="connsiteY2" fmla="*/ 1988485 h 2887204"/>
              <a:gd name="connsiteX3" fmla="*/ 896994 w 2695885"/>
              <a:gd name="connsiteY3" fmla="*/ 1678126 h 2887204"/>
              <a:gd name="connsiteX4" fmla="*/ 1050749 w 2695885"/>
              <a:gd name="connsiteY4" fmla="*/ 1384684 h 2887204"/>
              <a:gd name="connsiteX5" fmla="*/ 837956 w 2695885"/>
              <a:gd name="connsiteY5" fmla="*/ 1152042 h 2887204"/>
              <a:gd name="connsiteX6" fmla="*/ 679645 w 2695885"/>
              <a:gd name="connsiteY6" fmla="*/ 1430973 h 2887204"/>
              <a:gd name="connsiteX7" fmla="*/ 1094914 w 2695885"/>
              <a:gd name="connsiteY7" fmla="*/ 1590533 h 2887204"/>
              <a:gd name="connsiteX8" fmla="*/ 1550872 w 2695885"/>
              <a:gd name="connsiteY8" fmla="*/ 1222940 h 2887204"/>
              <a:gd name="connsiteX9" fmla="*/ 1856955 w 2695885"/>
              <a:gd name="connsiteY9" fmla="*/ 81613 h 2887204"/>
              <a:gd name="connsiteX10" fmla="*/ 2687845 w 2695885"/>
              <a:gd name="connsiteY10" fmla="*/ 388875 h 2887204"/>
              <a:gd name="connsiteX11" fmla="*/ 2493617 w 2695885"/>
              <a:gd name="connsiteY11" fmla="*/ 875178 h 2887204"/>
              <a:gd name="connsiteX0" fmla="*/ 84842 w 2700218"/>
              <a:gd name="connsiteY0" fmla="*/ 2886336 h 2886336"/>
              <a:gd name="connsiteX1" fmla="*/ 52714 w 2700218"/>
              <a:gd name="connsiteY1" fmla="*/ 2398804 h 2886336"/>
              <a:gd name="connsiteX2" fmla="*/ 606261 w 2700218"/>
              <a:gd name="connsiteY2" fmla="*/ 1987617 h 2886336"/>
              <a:gd name="connsiteX3" fmla="*/ 896994 w 2700218"/>
              <a:gd name="connsiteY3" fmla="*/ 1677258 h 2886336"/>
              <a:gd name="connsiteX4" fmla="*/ 1050749 w 2700218"/>
              <a:gd name="connsiteY4" fmla="*/ 1383816 h 2886336"/>
              <a:gd name="connsiteX5" fmla="*/ 837956 w 2700218"/>
              <a:gd name="connsiteY5" fmla="*/ 1151174 h 2886336"/>
              <a:gd name="connsiteX6" fmla="*/ 679645 w 2700218"/>
              <a:gd name="connsiteY6" fmla="*/ 1430105 h 2886336"/>
              <a:gd name="connsiteX7" fmla="*/ 1094914 w 2700218"/>
              <a:gd name="connsiteY7" fmla="*/ 1589665 h 2886336"/>
              <a:gd name="connsiteX8" fmla="*/ 1550872 w 2700218"/>
              <a:gd name="connsiteY8" fmla="*/ 1222072 h 2886336"/>
              <a:gd name="connsiteX9" fmla="*/ 1856955 w 2700218"/>
              <a:gd name="connsiteY9" fmla="*/ 80745 h 2886336"/>
              <a:gd name="connsiteX10" fmla="*/ 2687845 w 2700218"/>
              <a:gd name="connsiteY10" fmla="*/ 388007 h 2886336"/>
              <a:gd name="connsiteX11" fmla="*/ 2493617 w 2700218"/>
              <a:gd name="connsiteY11" fmla="*/ 874310 h 2886336"/>
              <a:gd name="connsiteX0" fmla="*/ 84842 w 2701239"/>
              <a:gd name="connsiteY0" fmla="*/ 2886692 h 2886692"/>
              <a:gd name="connsiteX1" fmla="*/ 52714 w 2701239"/>
              <a:gd name="connsiteY1" fmla="*/ 2399160 h 2886692"/>
              <a:gd name="connsiteX2" fmla="*/ 606261 w 2701239"/>
              <a:gd name="connsiteY2" fmla="*/ 1987973 h 2886692"/>
              <a:gd name="connsiteX3" fmla="*/ 896994 w 2701239"/>
              <a:gd name="connsiteY3" fmla="*/ 1677614 h 2886692"/>
              <a:gd name="connsiteX4" fmla="*/ 1050749 w 2701239"/>
              <a:gd name="connsiteY4" fmla="*/ 1384172 h 2886692"/>
              <a:gd name="connsiteX5" fmla="*/ 837956 w 2701239"/>
              <a:gd name="connsiteY5" fmla="*/ 1151530 h 2886692"/>
              <a:gd name="connsiteX6" fmla="*/ 679645 w 2701239"/>
              <a:gd name="connsiteY6" fmla="*/ 1430461 h 2886692"/>
              <a:gd name="connsiteX7" fmla="*/ 1094914 w 2701239"/>
              <a:gd name="connsiteY7" fmla="*/ 1590021 h 2886692"/>
              <a:gd name="connsiteX8" fmla="*/ 1550872 w 2701239"/>
              <a:gd name="connsiteY8" fmla="*/ 1222428 h 2886692"/>
              <a:gd name="connsiteX9" fmla="*/ 1856955 w 2701239"/>
              <a:gd name="connsiteY9" fmla="*/ 81101 h 2886692"/>
              <a:gd name="connsiteX10" fmla="*/ 2687845 w 2701239"/>
              <a:gd name="connsiteY10" fmla="*/ 388363 h 2886692"/>
              <a:gd name="connsiteX11" fmla="*/ 2493617 w 2701239"/>
              <a:gd name="connsiteY11" fmla="*/ 874666 h 2886692"/>
              <a:gd name="connsiteX0" fmla="*/ 84842 w 2690586"/>
              <a:gd name="connsiteY0" fmla="*/ 2882319 h 2882319"/>
              <a:gd name="connsiteX1" fmla="*/ 52714 w 2690586"/>
              <a:gd name="connsiteY1" fmla="*/ 2394787 h 2882319"/>
              <a:gd name="connsiteX2" fmla="*/ 606261 w 2690586"/>
              <a:gd name="connsiteY2" fmla="*/ 1983600 h 2882319"/>
              <a:gd name="connsiteX3" fmla="*/ 896994 w 2690586"/>
              <a:gd name="connsiteY3" fmla="*/ 1673241 h 2882319"/>
              <a:gd name="connsiteX4" fmla="*/ 1050749 w 2690586"/>
              <a:gd name="connsiteY4" fmla="*/ 1379799 h 2882319"/>
              <a:gd name="connsiteX5" fmla="*/ 837956 w 2690586"/>
              <a:gd name="connsiteY5" fmla="*/ 1147157 h 2882319"/>
              <a:gd name="connsiteX6" fmla="*/ 679645 w 2690586"/>
              <a:gd name="connsiteY6" fmla="*/ 1426088 h 2882319"/>
              <a:gd name="connsiteX7" fmla="*/ 1094914 w 2690586"/>
              <a:gd name="connsiteY7" fmla="*/ 1585648 h 2882319"/>
              <a:gd name="connsiteX8" fmla="*/ 1550872 w 2690586"/>
              <a:gd name="connsiteY8" fmla="*/ 1218055 h 2882319"/>
              <a:gd name="connsiteX9" fmla="*/ 1856955 w 2690586"/>
              <a:gd name="connsiteY9" fmla="*/ 76728 h 2882319"/>
              <a:gd name="connsiteX10" fmla="*/ 2687845 w 2690586"/>
              <a:gd name="connsiteY10" fmla="*/ 383990 h 2882319"/>
              <a:gd name="connsiteX11" fmla="*/ 2493617 w 2690586"/>
              <a:gd name="connsiteY11" fmla="*/ 870293 h 2882319"/>
              <a:gd name="connsiteX0" fmla="*/ 84842 w 2690586"/>
              <a:gd name="connsiteY0" fmla="*/ 2862062 h 2862062"/>
              <a:gd name="connsiteX1" fmla="*/ 52714 w 2690586"/>
              <a:gd name="connsiteY1" fmla="*/ 2374530 h 2862062"/>
              <a:gd name="connsiteX2" fmla="*/ 606261 w 2690586"/>
              <a:gd name="connsiteY2" fmla="*/ 1963343 h 2862062"/>
              <a:gd name="connsiteX3" fmla="*/ 896994 w 2690586"/>
              <a:gd name="connsiteY3" fmla="*/ 1652984 h 2862062"/>
              <a:gd name="connsiteX4" fmla="*/ 1050749 w 2690586"/>
              <a:gd name="connsiteY4" fmla="*/ 1359542 h 2862062"/>
              <a:gd name="connsiteX5" fmla="*/ 837956 w 2690586"/>
              <a:gd name="connsiteY5" fmla="*/ 1126900 h 2862062"/>
              <a:gd name="connsiteX6" fmla="*/ 679645 w 2690586"/>
              <a:gd name="connsiteY6" fmla="*/ 1405831 h 2862062"/>
              <a:gd name="connsiteX7" fmla="*/ 1094914 w 2690586"/>
              <a:gd name="connsiteY7" fmla="*/ 1565391 h 2862062"/>
              <a:gd name="connsiteX8" fmla="*/ 1550872 w 2690586"/>
              <a:gd name="connsiteY8" fmla="*/ 1197798 h 2862062"/>
              <a:gd name="connsiteX9" fmla="*/ 1856955 w 2690586"/>
              <a:gd name="connsiteY9" fmla="*/ 56471 h 2862062"/>
              <a:gd name="connsiteX10" fmla="*/ 2687845 w 2690586"/>
              <a:gd name="connsiteY10" fmla="*/ 363733 h 2862062"/>
              <a:gd name="connsiteX11" fmla="*/ 2493617 w 2690586"/>
              <a:gd name="connsiteY11" fmla="*/ 850036 h 2862062"/>
              <a:gd name="connsiteX0" fmla="*/ 84842 w 2690586"/>
              <a:gd name="connsiteY0" fmla="*/ 2862062 h 2862062"/>
              <a:gd name="connsiteX1" fmla="*/ 52714 w 2690586"/>
              <a:gd name="connsiteY1" fmla="*/ 2374530 h 2862062"/>
              <a:gd name="connsiteX2" fmla="*/ 606261 w 2690586"/>
              <a:gd name="connsiteY2" fmla="*/ 1963343 h 2862062"/>
              <a:gd name="connsiteX3" fmla="*/ 896994 w 2690586"/>
              <a:gd name="connsiteY3" fmla="*/ 1652984 h 2862062"/>
              <a:gd name="connsiteX4" fmla="*/ 1050749 w 2690586"/>
              <a:gd name="connsiteY4" fmla="*/ 1359542 h 2862062"/>
              <a:gd name="connsiteX5" fmla="*/ 837956 w 2690586"/>
              <a:gd name="connsiteY5" fmla="*/ 1126900 h 2862062"/>
              <a:gd name="connsiteX6" fmla="*/ 679645 w 2690586"/>
              <a:gd name="connsiteY6" fmla="*/ 1405831 h 2862062"/>
              <a:gd name="connsiteX7" fmla="*/ 1094914 w 2690586"/>
              <a:gd name="connsiteY7" fmla="*/ 1565391 h 2862062"/>
              <a:gd name="connsiteX8" fmla="*/ 1550872 w 2690586"/>
              <a:gd name="connsiteY8" fmla="*/ 1197798 h 2862062"/>
              <a:gd name="connsiteX9" fmla="*/ 1856955 w 2690586"/>
              <a:gd name="connsiteY9" fmla="*/ 56471 h 2862062"/>
              <a:gd name="connsiteX10" fmla="*/ 2687845 w 2690586"/>
              <a:gd name="connsiteY10" fmla="*/ 363733 h 2862062"/>
              <a:gd name="connsiteX11" fmla="*/ 2493617 w 2690586"/>
              <a:gd name="connsiteY11" fmla="*/ 850036 h 2862062"/>
              <a:gd name="connsiteX0" fmla="*/ 84842 w 2690586"/>
              <a:gd name="connsiteY0" fmla="*/ 2894262 h 2894262"/>
              <a:gd name="connsiteX1" fmla="*/ 52714 w 2690586"/>
              <a:gd name="connsiteY1" fmla="*/ 2406730 h 2894262"/>
              <a:gd name="connsiteX2" fmla="*/ 606261 w 2690586"/>
              <a:gd name="connsiteY2" fmla="*/ 1995543 h 2894262"/>
              <a:gd name="connsiteX3" fmla="*/ 896994 w 2690586"/>
              <a:gd name="connsiteY3" fmla="*/ 1685184 h 2894262"/>
              <a:gd name="connsiteX4" fmla="*/ 1050749 w 2690586"/>
              <a:gd name="connsiteY4" fmla="*/ 1391742 h 2894262"/>
              <a:gd name="connsiteX5" fmla="*/ 837956 w 2690586"/>
              <a:gd name="connsiteY5" fmla="*/ 1159100 h 2894262"/>
              <a:gd name="connsiteX6" fmla="*/ 679645 w 2690586"/>
              <a:gd name="connsiteY6" fmla="*/ 1438031 h 2894262"/>
              <a:gd name="connsiteX7" fmla="*/ 1094914 w 2690586"/>
              <a:gd name="connsiteY7" fmla="*/ 1597591 h 2894262"/>
              <a:gd name="connsiteX8" fmla="*/ 1550872 w 2690586"/>
              <a:gd name="connsiteY8" fmla="*/ 1229998 h 2894262"/>
              <a:gd name="connsiteX9" fmla="*/ 1856955 w 2690586"/>
              <a:gd name="connsiteY9" fmla="*/ 88671 h 2894262"/>
              <a:gd name="connsiteX10" fmla="*/ 2687845 w 2690586"/>
              <a:gd name="connsiteY10" fmla="*/ 395933 h 2894262"/>
              <a:gd name="connsiteX11" fmla="*/ 2493617 w 2690586"/>
              <a:gd name="connsiteY11" fmla="*/ 882236 h 2894262"/>
              <a:gd name="connsiteX0" fmla="*/ 84842 w 2690586"/>
              <a:gd name="connsiteY0" fmla="*/ 2894262 h 2894262"/>
              <a:gd name="connsiteX1" fmla="*/ 52714 w 2690586"/>
              <a:gd name="connsiteY1" fmla="*/ 2406730 h 2894262"/>
              <a:gd name="connsiteX2" fmla="*/ 606261 w 2690586"/>
              <a:gd name="connsiteY2" fmla="*/ 1995543 h 2894262"/>
              <a:gd name="connsiteX3" fmla="*/ 896994 w 2690586"/>
              <a:gd name="connsiteY3" fmla="*/ 1685184 h 2894262"/>
              <a:gd name="connsiteX4" fmla="*/ 1050749 w 2690586"/>
              <a:gd name="connsiteY4" fmla="*/ 1391742 h 2894262"/>
              <a:gd name="connsiteX5" fmla="*/ 837956 w 2690586"/>
              <a:gd name="connsiteY5" fmla="*/ 1159100 h 2894262"/>
              <a:gd name="connsiteX6" fmla="*/ 679645 w 2690586"/>
              <a:gd name="connsiteY6" fmla="*/ 1438031 h 2894262"/>
              <a:gd name="connsiteX7" fmla="*/ 1094914 w 2690586"/>
              <a:gd name="connsiteY7" fmla="*/ 1597591 h 2894262"/>
              <a:gd name="connsiteX8" fmla="*/ 1550872 w 2690586"/>
              <a:gd name="connsiteY8" fmla="*/ 1229998 h 2894262"/>
              <a:gd name="connsiteX9" fmla="*/ 1856955 w 2690586"/>
              <a:gd name="connsiteY9" fmla="*/ 88671 h 2894262"/>
              <a:gd name="connsiteX10" fmla="*/ 2687845 w 2690586"/>
              <a:gd name="connsiteY10" fmla="*/ 395933 h 2894262"/>
              <a:gd name="connsiteX11" fmla="*/ 2493617 w 2690586"/>
              <a:gd name="connsiteY11" fmla="*/ 882236 h 2894262"/>
              <a:gd name="connsiteX0" fmla="*/ 84842 w 2690586"/>
              <a:gd name="connsiteY0" fmla="*/ 2894262 h 2894262"/>
              <a:gd name="connsiteX1" fmla="*/ 52714 w 2690586"/>
              <a:gd name="connsiteY1" fmla="*/ 2406730 h 2894262"/>
              <a:gd name="connsiteX2" fmla="*/ 606261 w 2690586"/>
              <a:gd name="connsiteY2" fmla="*/ 1995543 h 2894262"/>
              <a:gd name="connsiteX3" fmla="*/ 896994 w 2690586"/>
              <a:gd name="connsiteY3" fmla="*/ 1685184 h 2894262"/>
              <a:gd name="connsiteX4" fmla="*/ 1050749 w 2690586"/>
              <a:gd name="connsiteY4" fmla="*/ 1391742 h 2894262"/>
              <a:gd name="connsiteX5" fmla="*/ 837956 w 2690586"/>
              <a:gd name="connsiteY5" fmla="*/ 1159100 h 2894262"/>
              <a:gd name="connsiteX6" fmla="*/ 654715 w 2690586"/>
              <a:gd name="connsiteY6" fmla="*/ 1466325 h 2894262"/>
              <a:gd name="connsiteX7" fmla="*/ 1094914 w 2690586"/>
              <a:gd name="connsiteY7" fmla="*/ 1597591 h 2894262"/>
              <a:gd name="connsiteX8" fmla="*/ 1550872 w 2690586"/>
              <a:gd name="connsiteY8" fmla="*/ 1229998 h 2894262"/>
              <a:gd name="connsiteX9" fmla="*/ 1856955 w 2690586"/>
              <a:gd name="connsiteY9" fmla="*/ 88671 h 2894262"/>
              <a:gd name="connsiteX10" fmla="*/ 2687845 w 2690586"/>
              <a:gd name="connsiteY10" fmla="*/ 395933 h 2894262"/>
              <a:gd name="connsiteX11" fmla="*/ 2493617 w 2690586"/>
              <a:gd name="connsiteY11" fmla="*/ 882236 h 2894262"/>
              <a:gd name="connsiteX0" fmla="*/ 84842 w 2690586"/>
              <a:gd name="connsiteY0" fmla="*/ 2894262 h 2894262"/>
              <a:gd name="connsiteX1" fmla="*/ 52714 w 2690586"/>
              <a:gd name="connsiteY1" fmla="*/ 2406730 h 2894262"/>
              <a:gd name="connsiteX2" fmla="*/ 606261 w 2690586"/>
              <a:gd name="connsiteY2" fmla="*/ 1995543 h 2894262"/>
              <a:gd name="connsiteX3" fmla="*/ 896994 w 2690586"/>
              <a:gd name="connsiteY3" fmla="*/ 1685184 h 2894262"/>
              <a:gd name="connsiteX4" fmla="*/ 1050749 w 2690586"/>
              <a:gd name="connsiteY4" fmla="*/ 1391742 h 2894262"/>
              <a:gd name="connsiteX5" fmla="*/ 837956 w 2690586"/>
              <a:gd name="connsiteY5" fmla="*/ 1159100 h 2894262"/>
              <a:gd name="connsiteX6" fmla="*/ 654715 w 2690586"/>
              <a:gd name="connsiteY6" fmla="*/ 1466325 h 2894262"/>
              <a:gd name="connsiteX7" fmla="*/ 1094914 w 2690586"/>
              <a:gd name="connsiteY7" fmla="*/ 1597591 h 2894262"/>
              <a:gd name="connsiteX8" fmla="*/ 1550872 w 2690586"/>
              <a:gd name="connsiteY8" fmla="*/ 1229998 h 2894262"/>
              <a:gd name="connsiteX9" fmla="*/ 1856955 w 2690586"/>
              <a:gd name="connsiteY9" fmla="*/ 88671 h 2894262"/>
              <a:gd name="connsiteX10" fmla="*/ 2687845 w 2690586"/>
              <a:gd name="connsiteY10" fmla="*/ 395933 h 2894262"/>
              <a:gd name="connsiteX11" fmla="*/ 2493617 w 2690586"/>
              <a:gd name="connsiteY11" fmla="*/ 882236 h 2894262"/>
              <a:gd name="connsiteX0" fmla="*/ 84842 w 2690586"/>
              <a:gd name="connsiteY0" fmla="*/ 2894262 h 2894262"/>
              <a:gd name="connsiteX1" fmla="*/ 52714 w 2690586"/>
              <a:gd name="connsiteY1" fmla="*/ 2406730 h 2894262"/>
              <a:gd name="connsiteX2" fmla="*/ 606261 w 2690586"/>
              <a:gd name="connsiteY2" fmla="*/ 1995543 h 2894262"/>
              <a:gd name="connsiteX3" fmla="*/ 896994 w 2690586"/>
              <a:gd name="connsiteY3" fmla="*/ 1685184 h 2894262"/>
              <a:gd name="connsiteX4" fmla="*/ 1050749 w 2690586"/>
              <a:gd name="connsiteY4" fmla="*/ 1391742 h 2894262"/>
              <a:gd name="connsiteX5" fmla="*/ 837956 w 2690586"/>
              <a:gd name="connsiteY5" fmla="*/ 1159100 h 2894262"/>
              <a:gd name="connsiteX6" fmla="*/ 654715 w 2690586"/>
              <a:gd name="connsiteY6" fmla="*/ 1466325 h 2894262"/>
              <a:gd name="connsiteX7" fmla="*/ 1094914 w 2690586"/>
              <a:gd name="connsiteY7" fmla="*/ 1597591 h 2894262"/>
              <a:gd name="connsiteX8" fmla="*/ 1550872 w 2690586"/>
              <a:gd name="connsiteY8" fmla="*/ 1229998 h 2894262"/>
              <a:gd name="connsiteX9" fmla="*/ 1856955 w 2690586"/>
              <a:gd name="connsiteY9" fmla="*/ 88671 h 2894262"/>
              <a:gd name="connsiteX10" fmla="*/ 2687845 w 2690586"/>
              <a:gd name="connsiteY10" fmla="*/ 395933 h 2894262"/>
              <a:gd name="connsiteX11" fmla="*/ 2493617 w 2690586"/>
              <a:gd name="connsiteY11" fmla="*/ 882236 h 2894262"/>
              <a:gd name="connsiteX0" fmla="*/ 84842 w 2690586"/>
              <a:gd name="connsiteY0" fmla="*/ 2894262 h 2894262"/>
              <a:gd name="connsiteX1" fmla="*/ 52714 w 2690586"/>
              <a:gd name="connsiteY1" fmla="*/ 2406730 h 2894262"/>
              <a:gd name="connsiteX2" fmla="*/ 606261 w 2690586"/>
              <a:gd name="connsiteY2" fmla="*/ 1995543 h 2894262"/>
              <a:gd name="connsiteX3" fmla="*/ 896994 w 2690586"/>
              <a:gd name="connsiteY3" fmla="*/ 1685184 h 2894262"/>
              <a:gd name="connsiteX4" fmla="*/ 1050749 w 2690586"/>
              <a:gd name="connsiteY4" fmla="*/ 1391742 h 2894262"/>
              <a:gd name="connsiteX5" fmla="*/ 837956 w 2690586"/>
              <a:gd name="connsiteY5" fmla="*/ 1159100 h 2894262"/>
              <a:gd name="connsiteX6" fmla="*/ 654715 w 2690586"/>
              <a:gd name="connsiteY6" fmla="*/ 1466325 h 2894262"/>
              <a:gd name="connsiteX7" fmla="*/ 1094914 w 2690586"/>
              <a:gd name="connsiteY7" fmla="*/ 1597591 h 2894262"/>
              <a:gd name="connsiteX8" fmla="*/ 1550872 w 2690586"/>
              <a:gd name="connsiteY8" fmla="*/ 1229998 h 2894262"/>
              <a:gd name="connsiteX9" fmla="*/ 1856955 w 2690586"/>
              <a:gd name="connsiteY9" fmla="*/ 88671 h 2894262"/>
              <a:gd name="connsiteX10" fmla="*/ 2687845 w 2690586"/>
              <a:gd name="connsiteY10" fmla="*/ 395933 h 2894262"/>
              <a:gd name="connsiteX11" fmla="*/ 2493617 w 2690586"/>
              <a:gd name="connsiteY11" fmla="*/ 882236 h 2894262"/>
              <a:gd name="connsiteX0" fmla="*/ 84842 w 2690586"/>
              <a:gd name="connsiteY0" fmla="*/ 2894262 h 2894262"/>
              <a:gd name="connsiteX1" fmla="*/ 52714 w 2690586"/>
              <a:gd name="connsiteY1" fmla="*/ 2406730 h 2894262"/>
              <a:gd name="connsiteX2" fmla="*/ 606261 w 2690586"/>
              <a:gd name="connsiteY2" fmla="*/ 1995543 h 2894262"/>
              <a:gd name="connsiteX3" fmla="*/ 896994 w 2690586"/>
              <a:gd name="connsiteY3" fmla="*/ 1685184 h 2894262"/>
              <a:gd name="connsiteX4" fmla="*/ 1050749 w 2690586"/>
              <a:gd name="connsiteY4" fmla="*/ 1391742 h 2894262"/>
              <a:gd name="connsiteX5" fmla="*/ 837956 w 2690586"/>
              <a:gd name="connsiteY5" fmla="*/ 1159100 h 2894262"/>
              <a:gd name="connsiteX6" fmla="*/ 654715 w 2690586"/>
              <a:gd name="connsiteY6" fmla="*/ 1466325 h 2894262"/>
              <a:gd name="connsiteX7" fmla="*/ 1094914 w 2690586"/>
              <a:gd name="connsiteY7" fmla="*/ 1597591 h 2894262"/>
              <a:gd name="connsiteX8" fmla="*/ 1550872 w 2690586"/>
              <a:gd name="connsiteY8" fmla="*/ 1229998 h 2894262"/>
              <a:gd name="connsiteX9" fmla="*/ 1856955 w 2690586"/>
              <a:gd name="connsiteY9" fmla="*/ 88671 h 2894262"/>
              <a:gd name="connsiteX10" fmla="*/ 2687845 w 2690586"/>
              <a:gd name="connsiteY10" fmla="*/ 395933 h 2894262"/>
              <a:gd name="connsiteX11" fmla="*/ 2493617 w 2690586"/>
              <a:gd name="connsiteY11" fmla="*/ 882236 h 2894262"/>
              <a:gd name="connsiteX0" fmla="*/ 101403 w 2707147"/>
              <a:gd name="connsiteY0" fmla="*/ 2894262 h 2894262"/>
              <a:gd name="connsiteX1" fmla="*/ 69275 w 2707147"/>
              <a:gd name="connsiteY1" fmla="*/ 2406730 h 2894262"/>
              <a:gd name="connsiteX2" fmla="*/ 622822 w 2707147"/>
              <a:gd name="connsiteY2" fmla="*/ 1995543 h 2894262"/>
              <a:gd name="connsiteX3" fmla="*/ 913555 w 2707147"/>
              <a:gd name="connsiteY3" fmla="*/ 1685184 h 2894262"/>
              <a:gd name="connsiteX4" fmla="*/ 1067310 w 2707147"/>
              <a:gd name="connsiteY4" fmla="*/ 1391742 h 2894262"/>
              <a:gd name="connsiteX5" fmla="*/ 854517 w 2707147"/>
              <a:gd name="connsiteY5" fmla="*/ 1159100 h 2894262"/>
              <a:gd name="connsiteX6" fmla="*/ 671276 w 2707147"/>
              <a:gd name="connsiteY6" fmla="*/ 1466325 h 2894262"/>
              <a:gd name="connsiteX7" fmla="*/ 1111475 w 2707147"/>
              <a:gd name="connsiteY7" fmla="*/ 1597591 h 2894262"/>
              <a:gd name="connsiteX8" fmla="*/ 1567433 w 2707147"/>
              <a:gd name="connsiteY8" fmla="*/ 1229998 h 2894262"/>
              <a:gd name="connsiteX9" fmla="*/ 1873516 w 2707147"/>
              <a:gd name="connsiteY9" fmla="*/ 88671 h 2894262"/>
              <a:gd name="connsiteX10" fmla="*/ 2704406 w 2707147"/>
              <a:gd name="connsiteY10" fmla="*/ 395933 h 2894262"/>
              <a:gd name="connsiteX11" fmla="*/ 2510178 w 2707147"/>
              <a:gd name="connsiteY11" fmla="*/ 882236 h 2894262"/>
              <a:gd name="connsiteX0" fmla="*/ 101403 w 2707147"/>
              <a:gd name="connsiteY0" fmla="*/ 2894262 h 2894262"/>
              <a:gd name="connsiteX1" fmla="*/ 69275 w 2707147"/>
              <a:gd name="connsiteY1" fmla="*/ 2406730 h 2894262"/>
              <a:gd name="connsiteX2" fmla="*/ 622822 w 2707147"/>
              <a:gd name="connsiteY2" fmla="*/ 1995543 h 2894262"/>
              <a:gd name="connsiteX3" fmla="*/ 913555 w 2707147"/>
              <a:gd name="connsiteY3" fmla="*/ 1685184 h 2894262"/>
              <a:gd name="connsiteX4" fmla="*/ 1067310 w 2707147"/>
              <a:gd name="connsiteY4" fmla="*/ 1391742 h 2894262"/>
              <a:gd name="connsiteX5" fmla="*/ 854517 w 2707147"/>
              <a:gd name="connsiteY5" fmla="*/ 1159100 h 2894262"/>
              <a:gd name="connsiteX6" fmla="*/ 671276 w 2707147"/>
              <a:gd name="connsiteY6" fmla="*/ 1466325 h 2894262"/>
              <a:gd name="connsiteX7" fmla="*/ 1111475 w 2707147"/>
              <a:gd name="connsiteY7" fmla="*/ 1597591 h 2894262"/>
              <a:gd name="connsiteX8" fmla="*/ 1567433 w 2707147"/>
              <a:gd name="connsiteY8" fmla="*/ 1229998 h 2894262"/>
              <a:gd name="connsiteX9" fmla="*/ 1873516 w 2707147"/>
              <a:gd name="connsiteY9" fmla="*/ 88671 h 2894262"/>
              <a:gd name="connsiteX10" fmla="*/ 2704406 w 2707147"/>
              <a:gd name="connsiteY10" fmla="*/ 395933 h 2894262"/>
              <a:gd name="connsiteX11" fmla="*/ 2510178 w 2707147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78363 w 2714234"/>
              <a:gd name="connsiteY6" fmla="*/ 1466325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78363 w 2714234"/>
              <a:gd name="connsiteY6" fmla="*/ 1466325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78363 w 2714234"/>
              <a:gd name="connsiteY6" fmla="*/ 1466325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67719 w 2714234"/>
              <a:gd name="connsiteY6" fmla="*/ 1466997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67719 w 2714234"/>
              <a:gd name="connsiteY6" fmla="*/ 1466997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67719 w 2714234"/>
              <a:gd name="connsiteY6" fmla="*/ 1466997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67719 w 2714234"/>
              <a:gd name="connsiteY6" fmla="*/ 1466997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  <a:gd name="connsiteX0" fmla="*/ 108490 w 2714234"/>
              <a:gd name="connsiteY0" fmla="*/ 2894262 h 2894262"/>
              <a:gd name="connsiteX1" fmla="*/ 76362 w 2714234"/>
              <a:gd name="connsiteY1" fmla="*/ 2406730 h 2894262"/>
              <a:gd name="connsiteX2" fmla="*/ 629909 w 2714234"/>
              <a:gd name="connsiteY2" fmla="*/ 1995543 h 2894262"/>
              <a:gd name="connsiteX3" fmla="*/ 920642 w 2714234"/>
              <a:gd name="connsiteY3" fmla="*/ 1685184 h 2894262"/>
              <a:gd name="connsiteX4" fmla="*/ 1074397 w 2714234"/>
              <a:gd name="connsiteY4" fmla="*/ 1391742 h 2894262"/>
              <a:gd name="connsiteX5" fmla="*/ 861604 w 2714234"/>
              <a:gd name="connsiteY5" fmla="*/ 1159100 h 2894262"/>
              <a:gd name="connsiteX6" fmla="*/ 667719 w 2714234"/>
              <a:gd name="connsiteY6" fmla="*/ 1466997 h 2894262"/>
              <a:gd name="connsiteX7" fmla="*/ 1118562 w 2714234"/>
              <a:gd name="connsiteY7" fmla="*/ 1597591 h 2894262"/>
              <a:gd name="connsiteX8" fmla="*/ 1574520 w 2714234"/>
              <a:gd name="connsiteY8" fmla="*/ 1229998 h 2894262"/>
              <a:gd name="connsiteX9" fmla="*/ 1880603 w 2714234"/>
              <a:gd name="connsiteY9" fmla="*/ 88671 h 2894262"/>
              <a:gd name="connsiteX10" fmla="*/ 2711493 w 2714234"/>
              <a:gd name="connsiteY10" fmla="*/ 395933 h 2894262"/>
              <a:gd name="connsiteX11" fmla="*/ 2517265 w 2714234"/>
              <a:gd name="connsiteY11" fmla="*/ 882236 h 289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4234" h="2894262">
                <a:moveTo>
                  <a:pt x="108490" y="2894262"/>
                </a:moveTo>
                <a:cubicBezTo>
                  <a:pt x="16878" y="2787239"/>
                  <a:pt x="-65386" y="2618759"/>
                  <a:pt x="76362" y="2406730"/>
                </a:cubicBezTo>
                <a:cubicBezTo>
                  <a:pt x="218110" y="2194701"/>
                  <a:pt x="437991" y="2151098"/>
                  <a:pt x="629909" y="1995543"/>
                </a:cubicBezTo>
                <a:cubicBezTo>
                  <a:pt x="821827" y="1839988"/>
                  <a:pt x="846561" y="1785818"/>
                  <a:pt x="920642" y="1685184"/>
                </a:cubicBezTo>
                <a:cubicBezTo>
                  <a:pt x="994723" y="1584551"/>
                  <a:pt x="1064294" y="1502057"/>
                  <a:pt x="1074397" y="1391742"/>
                </a:cubicBezTo>
                <a:cubicBezTo>
                  <a:pt x="1084500" y="1281427"/>
                  <a:pt x="972636" y="1154513"/>
                  <a:pt x="861604" y="1159100"/>
                </a:cubicBezTo>
                <a:cubicBezTo>
                  <a:pt x="750572" y="1163687"/>
                  <a:pt x="576264" y="1300806"/>
                  <a:pt x="667719" y="1466997"/>
                </a:cubicBezTo>
                <a:cubicBezTo>
                  <a:pt x="759174" y="1633188"/>
                  <a:pt x="967428" y="1637091"/>
                  <a:pt x="1118562" y="1597591"/>
                </a:cubicBezTo>
                <a:cubicBezTo>
                  <a:pt x="1269696" y="1558091"/>
                  <a:pt x="1440087" y="1532097"/>
                  <a:pt x="1574520" y="1229998"/>
                </a:cubicBezTo>
                <a:cubicBezTo>
                  <a:pt x="1708953" y="927899"/>
                  <a:pt x="1454500" y="405918"/>
                  <a:pt x="1880603" y="88671"/>
                </a:cubicBezTo>
                <a:cubicBezTo>
                  <a:pt x="2366363" y="-172851"/>
                  <a:pt x="2693282" y="209302"/>
                  <a:pt x="2711493" y="395933"/>
                </a:cubicBezTo>
                <a:cubicBezTo>
                  <a:pt x="2740822" y="696501"/>
                  <a:pt x="2525362" y="881217"/>
                  <a:pt x="2517265" y="88223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4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48DD-80B6-BE4A-8F18-6D323461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70" y="232459"/>
            <a:ext cx="7597207" cy="7470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Revenue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A8C3B-9A0D-41FC-94BA-EA4418154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470" y="979547"/>
            <a:ext cx="7812781" cy="48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0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48DD-80B6-BE4A-8F18-6D323461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69" y="156217"/>
            <a:ext cx="7597207" cy="7870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Use of Funds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48EF0-3C05-4F7E-B118-14D2CD933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154" y="943240"/>
            <a:ext cx="6065838" cy="5635359"/>
          </a:xfrm>
          <a:prstGeom prst="rect">
            <a:avLst/>
          </a:prstGeom>
          <a:solidFill>
            <a:srgbClr val="FF9E17"/>
          </a:solidFill>
        </p:spPr>
      </p:pic>
    </p:spTree>
    <p:extLst>
      <p:ext uri="{BB962C8B-B14F-4D97-AF65-F5344CB8AC3E}">
        <p14:creationId xmlns:p14="http://schemas.microsoft.com/office/powerpoint/2010/main" val="119547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B69E46-8120-4F4C-8031-59D31C517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99864"/>
              </p:ext>
            </p:extLst>
          </p:nvPr>
        </p:nvGraphicFramePr>
        <p:xfrm>
          <a:off x="4420865" y="2211977"/>
          <a:ext cx="7225749" cy="2706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37238">
                  <a:extLst>
                    <a:ext uri="{9D8B030D-6E8A-4147-A177-3AD203B41FA5}">
                      <a16:colId xmlns:a16="http://schemas.microsoft.com/office/drawing/2014/main" val="3313770066"/>
                    </a:ext>
                  </a:extLst>
                </a:gridCol>
                <a:gridCol w="1788511">
                  <a:extLst>
                    <a:ext uri="{9D8B030D-6E8A-4147-A177-3AD203B41FA5}">
                      <a16:colId xmlns:a16="http://schemas.microsoft.com/office/drawing/2014/main" val="1875080797"/>
                    </a:ext>
                  </a:extLst>
                </a:gridCol>
              </a:tblGrid>
              <a:tr h="2738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Harvard Business Review Valuation</a:t>
                      </a:r>
                    </a:p>
                  </a:txBody>
                  <a:tcPr marL="146303" marR="146303" marT="73152" marB="73152" anchor="ctr">
                    <a:solidFill>
                      <a:srgbClr val="FF9E1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$15,840,000</a:t>
                      </a:r>
                    </a:p>
                  </a:txBody>
                  <a:tcPr marL="146303" marR="146303" marT="73152" marB="73152" anchor="ctr">
                    <a:solidFill>
                      <a:srgbClr val="FF9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5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46303" marR="146303" marT="73152" marB="73152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46303" marR="146303" marT="73152" marB="73152"/>
                </a:tc>
                <a:extLst>
                  <a:ext uri="{0D108BD9-81ED-4DB2-BD59-A6C34878D82A}">
                    <a16:rowId xmlns:a16="http://schemas.microsoft.com/office/drawing/2014/main" val="2963024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Equity Offered</a:t>
                      </a:r>
                    </a:p>
                  </a:txBody>
                  <a:tcPr marL="146303" marR="146303" marT="73152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20%</a:t>
                      </a:r>
                    </a:p>
                  </a:txBody>
                  <a:tcPr marL="146303" marR="146303" marT="73152" marB="73152"/>
                </a:tc>
                <a:extLst>
                  <a:ext uri="{0D108BD9-81ED-4DB2-BD59-A6C34878D82A}">
                    <a16:rowId xmlns:a16="http://schemas.microsoft.com/office/drawing/2014/main" val="833944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Investment Sought</a:t>
                      </a:r>
                    </a:p>
                  </a:txBody>
                  <a:tcPr marL="146303" marR="146303" marT="73152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$1,800,000</a:t>
                      </a:r>
                    </a:p>
                  </a:txBody>
                  <a:tcPr marL="146303" marR="146303" marT="73152" marB="73152"/>
                </a:tc>
                <a:extLst>
                  <a:ext uri="{0D108BD9-81ED-4DB2-BD59-A6C34878D82A}">
                    <a16:rowId xmlns:a16="http://schemas.microsoft.com/office/drawing/2014/main" val="3338714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Total Shares Outstanding </a:t>
                      </a:r>
                    </a:p>
                  </a:txBody>
                  <a:tcPr marL="146303" marR="146303" marT="73152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1,000,000</a:t>
                      </a:r>
                    </a:p>
                  </a:txBody>
                  <a:tcPr marL="146303" marR="146303" marT="73152" marB="73152"/>
                </a:tc>
                <a:extLst>
                  <a:ext uri="{0D108BD9-81ED-4DB2-BD59-A6C34878D82A}">
                    <a16:rowId xmlns:a16="http://schemas.microsoft.com/office/drawing/2014/main" val="2985879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Price Per Share</a:t>
                      </a:r>
                    </a:p>
                  </a:txBody>
                  <a:tcPr marL="146303" marR="146303" marT="73152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$15.84</a:t>
                      </a:r>
                    </a:p>
                  </a:txBody>
                  <a:tcPr marL="146303" marR="146303" marT="73152" marB="73152"/>
                </a:tc>
                <a:extLst>
                  <a:ext uri="{0D108BD9-81ED-4DB2-BD59-A6C34878D82A}">
                    <a16:rowId xmlns:a16="http://schemas.microsoft.com/office/drawing/2014/main" val="352989328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BB84DA3-8137-47BF-9093-12526C00E3DD}"/>
              </a:ext>
            </a:extLst>
          </p:cNvPr>
          <p:cNvSpPr txBox="1">
            <a:spLocks/>
          </p:cNvSpPr>
          <p:nvPr/>
        </p:nvSpPr>
        <p:spPr>
          <a:xfrm>
            <a:off x="4420865" y="1339639"/>
            <a:ext cx="7225749" cy="69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Company Valuation</a:t>
            </a:r>
          </a:p>
        </p:txBody>
      </p:sp>
    </p:spTree>
    <p:extLst>
      <p:ext uri="{BB962C8B-B14F-4D97-AF65-F5344CB8AC3E}">
        <p14:creationId xmlns:p14="http://schemas.microsoft.com/office/powerpoint/2010/main" val="265103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36377A07-D243-4D60-B193-E410729CFC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41" y="226116"/>
            <a:ext cx="1585384" cy="697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0C24B-6F21-4A83-B2C9-249C3CCF0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030" t="962" r="3458" b="53541"/>
          <a:stretch/>
        </p:blipFill>
        <p:spPr>
          <a:xfrm>
            <a:off x="7212258" y="1664289"/>
            <a:ext cx="1989148" cy="2181499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3E68A5-10F4-4CE1-82DA-26967A4BE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390" t="984" r="28098" b="54821"/>
          <a:stretch/>
        </p:blipFill>
        <p:spPr>
          <a:xfrm>
            <a:off x="2859575" y="1726735"/>
            <a:ext cx="1989148" cy="2119053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A4CFE-18BE-4D51-9A20-C146F47F6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52" t="49436" r="3636" b="1814"/>
          <a:stretch/>
        </p:blipFill>
        <p:spPr>
          <a:xfrm>
            <a:off x="9389432" y="3377205"/>
            <a:ext cx="1856464" cy="2181498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FF0021-9064-4FB8-A1EC-FC89D01286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631" t="47474" r="27857" b="1814"/>
          <a:stretch/>
        </p:blipFill>
        <p:spPr>
          <a:xfrm>
            <a:off x="5167767" y="3269916"/>
            <a:ext cx="1856465" cy="2269270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FA6CE-82AE-47E3-80EF-19DF6647B1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31" t="48768" r="52457" b="520"/>
          <a:stretch/>
        </p:blipFill>
        <p:spPr>
          <a:xfrm>
            <a:off x="815084" y="3269916"/>
            <a:ext cx="1856465" cy="2269270"/>
          </a:xfrm>
          <a:prstGeom prst="rect">
            <a:avLst/>
          </a:prstGeom>
          <a:effectLst/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5E7BDCBD-80BE-4584-B89D-857434FB7DFC}"/>
              </a:ext>
            </a:extLst>
          </p:cNvPr>
          <p:cNvSpPr txBox="1">
            <a:spLocks/>
          </p:cNvSpPr>
          <p:nvPr/>
        </p:nvSpPr>
        <p:spPr>
          <a:xfrm>
            <a:off x="4199880" y="243311"/>
            <a:ext cx="7597207" cy="570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500" b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Our Team</a:t>
            </a:r>
            <a:endParaRPr lang="en-GB" sz="45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86D387-8641-4FA2-B173-DE557505C9D3}"/>
              </a:ext>
            </a:extLst>
          </p:cNvPr>
          <p:cNvSpPr/>
          <p:nvPr/>
        </p:nvSpPr>
        <p:spPr>
          <a:xfrm>
            <a:off x="727863" y="1367366"/>
            <a:ext cx="2748107" cy="2372426"/>
          </a:xfrm>
          <a:custGeom>
            <a:avLst/>
            <a:gdLst>
              <a:gd name="connsiteX0" fmla="*/ 175217 w 2723208"/>
              <a:gd name="connsiteY0" fmla="*/ 2312706 h 2312706"/>
              <a:gd name="connsiteX1" fmla="*/ 556 w 2723208"/>
              <a:gd name="connsiteY1" fmla="*/ 1963385 h 2312706"/>
              <a:gd name="connsiteX2" fmla="*/ 226588 w 2723208"/>
              <a:gd name="connsiteY2" fmla="*/ 1501048 h 2312706"/>
              <a:gd name="connsiteX3" fmla="*/ 843037 w 2723208"/>
              <a:gd name="connsiteY3" fmla="*/ 1213371 h 2312706"/>
              <a:gd name="connsiteX4" fmla="*/ 1130713 w 2723208"/>
              <a:gd name="connsiteY4" fmla="*/ 853776 h 2312706"/>
              <a:gd name="connsiteX5" fmla="*/ 1048520 w 2723208"/>
              <a:gd name="connsiteY5" fmla="*/ 463358 h 2312706"/>
              <a:gd name="connsiteX6" fmla="*/ 617006 w 2723208"/>
              <a:gd name="connsiteY6" fmla="*/ 360616 h 2312706"/>
              <a:gd name="connsiteX7" fmla="*/ 370426 w 2723208"/>
              <a:gd name="connsiteY7" fmla="*/ 792131 h 2312706"/>
              <a:gd name="connsiteX8" fmla="*/ 565635 w 2723208"/>
              <a:gd name="connsiteY8" fmla="*/ 1264742 h 2312706"/>
              <a:gd name="connsiteX9" fmla="*/ 1120439 w 2723208"/>
              <a:gd name="connsiteY9" fmla="*/ 1305839 h 2312706"/>
              <a:gd name="connsiteX10" fmla="*/ 1623873 w 2723208"/>
              <a:gd name="connsiteY10" fmla="*/ 730486 h 2312706"/>
              <a:gd name="connsiteX11" fmla="*/ 1901275 w 2723208"/>
              <a:gd name="connsiteY11" fmla="*/ 288697 h 2312706"/>
              <a:gd name="connsiteX12" fmla="*/ 2363612 w 2723208"/>
              <a:gd name="connsiteY12" fmla="*/ 11295 h 2312706"/>
              <a:gd name="connsiteX13" fmla="*/ 2723208 w 2723208"/>
              <a:gd name="connsiteY13" fmla="*/ 62666 h 2312706"/>
              <a:gd name="connsiteX0" fmla="*/ 175217 w 2747062"/>
              <a:gd name="connsiteY0" fmla="*/ 2312706 h 2312706"/>
              <a:gd name="connsiteX1" fmla="*/ 556 w 2747062"/>
              <a:gd name="connsiteY1" fmla="*/ 1963385 h 2312706"/>
              <a:gd name="connsiteX2" fmla="*/ 226588 w 2747062"/>
              <a:gd name="connsiteY2" fmla="*/ 1501048 h 2312706"/>
              <a:gd name="connsiteX3" fmla="*/ 843037 w 2747062"/>
              <a:gd name="connsiteY3" fmla="*/ 1213371 h 2312706"/>
              <a:gd name="connsiteX4" fmla="*/ 1130713 w 2747062"/>
              <a:gd name="connsiteY4" fmla="*/ 853776 h 2312706"/>
              <a:gd name="connsiteX5" fmla="*/ 1048520 w 2747062"/>
              <a:gd name="connsiteY5" fmla="*/ 463358 h 2312706"/>
              <a:gd name="connsiteX6" fmla="*/ 617006 w 2747062"/>
              <a:gd name="connsiteY6" fmla="*/ 360616 h 2312706"/>
              <a:gd name="connsiteX7" fmla="*/ 370426 w 2747062"/>
              <a:gd name="connsiteY7" fmla="*/ 792131 h 2312706"/>
              <a:gd name="connsiteX8" fmla="*/ 565635 w 2747062"/>
              <a:gd name="connsiteY8" fmla="*/ 1264742 h 2312706"/>
              <a:gd name="connsiteX9" fmla="*/ 1120439 w 2747062"/>
              <a:gd name="connsiteY9" fmla="*/ 1305839 h 2312706"/>
              <a:gd name="connsiteX10" fmla="*/ 1623873 w 2747062"/>
              <a:gd name="connsiteY10" fmla="*/ 730486 h 2312706"/>
              <a:gd name="connsiteX11" fmla="*/ 1901275 w 2747062"/>
              <a:gd name="connsiteY11" fmla="*/ 288697 h 2312706"/>
              <a:gd name="connsiteX12" fmla="*/ 2363612 w 2747062"/>
              <a:gd name="connsiteY12" fmla="*/ 11295 h 2312706"/>
              <a:gd name="connsiteX13" fmla="*/ 2747062 w 2747062"/>
              <a:gd name="connsiteY13" fmla="*/ 62666 h 2312706"/>
              <a:gd name="connsiteX0" fmla="*/ 175217 w 2747062"/>
              <a:gd name="connsiteY0" fmla="*/ 2337090 h 2337090"/>
              <a:gd name="connsiteX1" fmla="*/ 556 w 2747062"/>
              <a:gd name="connsiteY1" fmla="*/ 1987769 h 2337090"/>
              <a:gd name="connsiteX2" fmla="*/ 226588 w 2747062"/>
              <a:gd name="connsiteY2" fmla="*/ 1525432 h 2337090"/>
              <a:gd name="connsiteX3" fmla="*/ 843037 w 2747062"/>
              <a:gd name="connsiteY3" fmla="*/ 1237755 h 2337090"/>
              <a:gd name="connsiteX4" fmla="*/ 1130713 w 2747062"/>
              <a:gd name="connsiteY4" fmla="*/ 878160 h 2337090"/>
              <a:gd name="connsiteX5" fmla="*/ 1048520 w 2747062"/>
              <a:gd name="connsiteY5" fmla="*/ 487742 h 2337090"/>
              <a:gd name="connsiteX6" fmla="*/ 617006 w 2747062"/>
              <a:gd name="connsiteY6" fmla="*/ 385000 h 2337090"/>
              <a:gd name="connsiteX7" fmla="*/ 370426 w 2747062"/>
              <a:gd name="connsiteY7" fmla="*/ 816515 h 2337090"/>
              <a:gd name="connsiteX8" fmla="*/ 565635 w 2747062"/>
              <a:gd name="connsiteY8" fmla="*/ 1289126 h 2337090"/>
              <a:gd name="connsiteX9" fmla="*/ 1120439 w 2747062"/>
              <a:gd name="connsiteY9" fmla="*/ 1330223 h 2337090"/>
              <a:gd name="connsiteX10" fmla="*/ 1623873 w 2747062"/>
              <a:gd name="connsiteY10" fmla="*/ 754870 h 2337090"/>
              <a:gd name="connsiteX11" fmla="*/ 1901275 w 2747062"/>
              <a:gd name="connsiteY11" fmla="*/ 313081 h 2337090"/>
              <a:gd name="connsiteX12" fmla="*/ 2363612 w 2747062"/>
              <a:gd name="connsiteY12" fmla="*/ 35679 h 2337090"/>
              <a:gd name="connsiteX13" fmla="*/ 2747062 w 2747062"/>
              <a:gd name="connsiteY13" fmla="*/ 87050 h 2337090"/>
              <a:gd name="connsiteX0" fmla="*/ 175217 w 2747062"/>
              <a:gd name="connsiteY0" fmla="*/ 2346211 h 2346211"/>
              <a:gd name="connsiteX1" fmla="*/ 556 w 2747062"/>
              <a:gd name="connsiteY1" fmla="*/ 1996890 h 2346211"/>
              <a:gd name="connsiteX2" fmla="*/ 226588 w 2747062"/>
              <a:gd name="connsiteY2" fmla="*/ 1534553 h 2346211"/>
              <a:gd name="connsiteX3" fmla="*/ 843037 w 2747062"/>
              <a:gd name="connsiteY3" fmla="*/ 1246876 h 2346211"/>
              <a:gd name="connsiteX4" fmla="*/ 1130713 w 2747062"/>
              <a:gd name="connsiteY4" fmla="*/ 887281 h 2346211"/>
              <a:gd name="connsiteX5" fmla="*/ 1048520 w 2747062"/>
              <a:gd name="connsiteY5" fmla="*/ 496863 h 2346211"/>
              <a:gd name="connsiteX6" fmla="*/ 617006 w 2747062"/>
              <a:gd name="connsiteY6" fmla="*/ 394121 h 2346211"/>
              <a:gd name="connsiteX7" fmla="*/ 370426 w 2747062"/>
              <a:gd name="connsiteY7" fmla="*/ 825636 h 2346211"/>
              <a:gd name="connsiteX8" fmla="*/ 565635 w 2747062"/>
              <a:gd name="connsiteY8" fmla="*/ 1298247 h 2346211"/>
              <a:gd name="connsiteX9" fmla="*/ 1120439 w 2747062"/>
              <a:gd name="connsiteY9" fmla="*/ 1339344 h 2346211"/>
              <a:gd name="connsiteX10" fmla="*/ 1623873 w 2747062"/>
              <a:gd name="connsiteY10" fmla="*/ 763991 h 2346211"/>
              <a:gd name="connsiteX11" fmla="*/ 1901275 w 2747062"/>
              <a:gd name="connsiteY11" fmla="*/ 322202 h 2346211"/>
              <a:gd name="connsiteX12" fmla="*/ 2331806 w 2747062"/>
              <a:gd name="connsiteY12" fmla="*/ 28898 h 2346211"/>
              <a:gd name="connsiteX13" fmla="*/ 2747062 w 2747062"/>
              <a:gd name="connsiteY13" fmla="*/ 96171 h 2346211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01275 w 2747062"/>
              <a:gd name="connsiteY11" fmla="*/ 312323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81757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57904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2331806 w 2747062"/>
              <a:gd name="connsiteY11" fmla="*/ 19019 h 2336332"/>
              <a:gd name="connsiteX12" fmla="*/ 2747062 w 2747062"/>
              <a:gd name="connsiteY12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2331806 w 2747062"/>
              <a:gd name="connsiteY11" fmla="*/ 19019 h 2336332"/>
              <a:gd name="connsiteX12" fmla="*/ 2747062 w 2747062"/>
              <a:gd name="connsiteY12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79033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617006 w 2747062"/>
              <a:gd name="connsiteY6" fmla="*/ 384242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62475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589489 w 2747062"/>
              <a:gd name="connsiteY8" fmla="*/ 1280417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23873 w 2747062"/>
              <a:gd name="connsiteY9" fmla="*/ 762063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917158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917158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74842 w 2747062"/>
              <a:gd name="connsiteY3" fmla="*/ 1252899 h 2336332"/>
              <a:gd name="connsiteX4" fmla="*/ 1130713 w 2747062"/>
              <a:gd name="connsiteY4" fmla="*/ 917158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74842 w 2747062"/>
              <a:gd name="connsiteY3" fmla="*/ 1252899 h 2336332"/>
              <a:gd name="connsiteX4" fmla="*/ 1130713 w 2747062"/>
              <a:gd name="connsiteY4" fmla="*/ 917158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74842 w 2747062"/>
              <a:gd name="connsiteY3" fmla="*/ 1252899 h 2336332"/>
              <a:gd name="connsiteX4" fmla="*/ 1130713 w 2747062"/>
              <a:gd name="connsiteY4" fmla="*/ 917158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74842 w 2747062"/>
              <a:gd name="connsiteY3" fmla="*/ 1252899 h 2336332"/>
              <a:gd name="connsiteX4" fmla="*/ 1130713 w 2747062"/>
              <a:gd name="connsiteY4" fmla="*/ 917158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74842 w 2747062"/>
              <a:gd name="connsiteY3" fmla="*/ 1252899 h 2336332"/>
              <a:gd name="connsiteX4" fmla="*/ 1146616 w 2747062"/>
              <a:gd name="connsiteY4" fmla="*/ 956915 h 2336332"/>
              <a:gd name="connsiteX5" fmla="*/ 1072374 w 2747062"/>
              <a:gd name="connsiteY5" fmla="*/ 447228 h 2336332"/>
              <a:gd name="connsiteX6" fmla="*/ 593153 w 2747062"/>
              <a:gd name="connsiteY6" fmla="*/ 376291 h 2336332"/>
              <a:gd name="connsiteX7" fmla="*/ 330670 w 2747062"/>
              <a:gd name="connsiteY7" fmla="*/ 823708 h 2336332"/>
              <a:gd name="connsiteX8" fmla="*/ 645148 w 2747062"/>
              <a:gd name="connsiteY8" fmla="*/ 1272466 h 2336332"/>
              <a:gd name="connsiteX9" fmla="*/ 1655678 w 2747062"/>
              <a:gd name="connsiteY9" fmla="*/ 889284 h 2336332"/>
              <a:gd name="connsiteX10" fmla="*/ 2331806 w 2747062"/>
              <a:gd name="connsiteY10" fmla="*/ 19019 h 2336332"/>
              <a:gd name="connsiteX11" fmla="*/ 2747062 w 2747062"/>
              <a:gd name="connsiteY11" fmla="*/ 86292 h 2336332"/>
              <a:gd name="connsiteX0" fmla="*/ 176262 w 2748107"/>
              <a:gd name="connsiteY0" fmla="*/ 2336332 h 2336332"/>
              <a:gd name="connsiteX1" fmla="*/ 1601 w 2748107"/>
              <a:gd name="connsiteY1" fmla="*/ 1987011 h 2336332"/>
              <a:gd name="connsiteX2" fmla="*/ 227633 w 2748107"/>
              <a:gd name="connsiteY2" fmla="*/ 1524674 h 2336332"/>
              <a:gd name="connsiteX3" fmla="*/ 875887 w 2748107"/>
              <a:gd name="connsiteY3" fmla="*/ 1252899 h 2336332"/>
              <a:gd name="connsiteX4" fmla="*/ 1147661 w 2748107"/>
              <a:gd name="connsiteY4" fmla="*/ 956915 h 2336332"/>
              <a:gd name="connsiteX5" fmla="*/ 1073419 w 2748107"/>
              <a:gd name="connsiteY5" fmla="*/ 447228 h 2336332"/>
              <a:gd name="connsiteX6" fmla="*/ 594198 w 2748107"/>
              <a:gd name="connsiteY6" fmla="*/ 376291 h 2336332"/>
              <a:gd name="connsiteX7" fmla="*/ 331715 w 2748107"/>
              <a:gd name="connsiteY7" fmla="*/ 823708 h 2336332"/>
              <a:gd name="connsiteX8" fmla="*/ 646193 w 2748107"/>
              <a:gd name="connsiteY8" fmla="*/ 1272466 h 2336332"/>
              <a:gd name="connsiteX9" fmla="*/ 1656723 w 2748107"/>
              <a:gd name="connsiteY9" fmla="*/ 889284 h 2336332"/>
              <a:gd name="connsiteX10" fmla="*/ 2332851 w 2748107"/>
              <a:gd name="connsiteY10" fmla="*/ 19019 h 2336332"/>
              <a:gd name="connsiteX11" fmla="*/ 2748107 w 2748107"/>
              <a:gd name="connsiteY11" fmla="*/ 86292 h 2336332"/>
              <a:gd name="connsiteX0" fmla="*/ 176262 w 2748107"/>
              <a:gd name="connsiteY0" fmla="*/ 2339093 h 2339093"/>
              <a:gd name="connsiteX1" fmla="*/ 1601 w 2748107"/>
              <a:gd name="connsiteY1" fmla="*/ 1989772 h 2339093"/>
              <a:gd name="connsiteX2" fmla="*/ 227633 w 2748107"/>
              <a:gd name="connsiteY2" fmla="*/ 1527435 h 2339093"/>
              <a:gd name="connsiteX3" fmla="*/ 875887 w 2748107"/>
              <a:gd name="connsiteY3" fmla="*/ 1255660 h 2339093"/>
              <a:gd name="connsiteX4" fmla="*/ 1147661 w 2748107"/>
              <a:gd name="connsiteY4" fmla="*/ 959676 h 2339093"/>
              <a:gd name="connsiteX5" fmla="*/ 1073419 w 2748107"/>
              <a:gd name="connsiteY5" fmla="*/ 449989 h 2339093"/>
              <a:gd name="connsiteX6" fmla="*/ 594198 w 2748107"/>
              <a:gd name="connsiteY6" fmla="*/ 379052 h 2339093"/>
              <a:gd name="connsiteX7" fmla="*/ 331715 w 2748107"/>
              <a:gd name="connsiteY7" fmla="*/ 826469 h 2339093"/>
              <a:gd name="connsiteX8" fmla="*/ 646193 w 2748107"/>
              <a:gd name="connsiteY8" fmla="*/ 1275227 h 2339093"/>
              <a:gd name="connsiteX9" fmla="*/ 1656723 w 2748107"/>
              <a:gd name="connsiteY9" fmla="*/ 892045 h 2339093"/>
              <a:gd name="connsiteX10" fmla="*/ 2332851 w 2748107"/>
              <a:gd name="connsiteY10" fmla="*/ 21780 h 2339093"/>
              <a:gd name="connsiteX11" fmla="*/ 2748107 w 2748107"/>
              <a:gd name="connsiteY11" fmla="*/ 89053 h 2339093"/>
              <a:gd name="connsiteX0" fmla="*/ 176262 w 2748107"/>
              <a:gd name="connsiteY0" fmla="*/ 2339093 h 2339093"/>
              <a:gd name="connsiteX1" fmla="*/ 1601 w 2748107"/>
              <a:gd name="connsiteY1" fmla="*/ 1989772 h 2339093"/>
              <a:gd name="connsiteX2" fmla="*/ 227633 w 2748107"/>
              <a:gd name="connsiteY2" fmla="*/ 1527435 h 2339093"/>
              <a:gd name="connsiteX3" fmla="*/ 875887 w 2748107"/>
              <a:gd name="connsiteY3" fmla="*/ 1255660 h 2339093"/>
              <a:gd name="connsiteX4" fmla="*/ 1147661 w 2748107"/>
              <a:gd name="connsiteY4" fmla="*/ 959676 h 2339093"/>
              <a:gd name="connsiteX5" fmla="*/ 1073419 w 2748107"/>
              <a:gd name="connsiteY5" fmla="*/ 449989 h 2339093"/>
              <a:gd name="connsiteX6" fmla="*/ 594198 w 2748107"/>
              <a:gd name="connsiteY6" fmla="*/ 379052 h 2339093"/>
              <a:gd name="connsiteX7" fmla="*/ 331715 w 2748107"/>
              <a:gd name="connsiteY7" fmla="*/ 826469 h 2339093"/>
              <a:gd name="connsiteX8" fmla="*/ 646193 w 2748107"/>
              <a:gd name="connsiteY8" fmla="*/ 1275227 h 2339093"/>
              <a:gd name="connsiteX9" fmla="*/ 1656723 w 2748107"/>
              <a:gd name="connsiteY9" fmla="*/ 892045 h 2339093"/>
              <a:gd name="connsiteX10" fmla="*/ 2332851 w 2748107"/>
              <a:gd name="connsiteY10" fmla="*/ 21780 h 2339093"/>
              <a:gd name="connsiteX11" fmla="*/ 2748107 w 2748107"/>
              <a:gd name="connsiteY11" fmla="*/ 89053 h 2339093"/>
              <a:gd name="connsiteX0" fmla="*/ 176262 w 2748107"/>
              <a:gd name="connsiteY0" fmla="*/ 2362152 h 2362152"/>
              <a:gd name="connsiteX1" fmla="*/ 1601 w 2748107"/>
              <a:gd name="connsiteY1" fmla="*/ 2012831 h 2362152"/>
              <a:gd name="connsiteX2" fmla="*/ 227633 w 2748107"/>
              <a:gd name="connsiteY2" fmla="*/ 1550494 h 2362152"/>
              <a:gd name="connsiteX3" fmla="*/ 875887 w 2748107"/>
              <a:gd name="connsiteY3" fmla="*/ 1278719 h 2362152"/>
              <a:gd name="connsiteX4" fmla="*/ 1147661 w 2748107"/>
              <a:gd name="connsiteY4" fmla="*/ 982735 h 2362152"/>
              <a:gd name="connsiteX5" fmla="*/ 1073419 w 2748107"/>
              <a:gd name="connsiteY5" fmla="*/ 473048 h 2362152"/>
              <a:gd name="connsiteX6" fmla="*/ 594198 w 2748107"/>
              <a:gd name="connsiteY6" fmla="*/ 402111 h 2362152"/>
              <a:gd name="connsiteX7" fmla="*/ 331715 w 2748107"/>
              <a:gd name="connsiteY7" fmla="*/ 849528 h 2362152"/>
              <a:gd name="connsiteX8" fmla="*/ 646193 w 2748107"/>
              <a:gd name="connsiteY8" fmla="*/ 1298286 h 2362152"/>
              <a:gd name="connsiteX9" fmla="*/ 1656723 w 2748107"/>
              <a:gd name="connsiteY9" fmla="*/ 915104 h 2362152"/>
              <a:gd name="connsiteX10" fmla="*/ 2332851 w 2748107"/>
              <a:gd name="connsiteY10" fmla="*/ 44839 h 2362152"/>
              <a:gd name="connsiteX11" fmla="*/ 2748107 w 2748107"/>
              <a:gd name="connsiteY11" fmla="*/ 112112 h 2362152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993009 h 2372426"/>
              <a:gd name="connsiteX5" fmla="*/ 1073419 w 2748107"/>
              <a:gd name="connsiteY5" fmla="*/ 483322 h 2372426"/>
              <a:gd name="connsiteX6" fmla="*/ 594198 w 2748107"/>
              <a:gd name="connsiteY6" fmla="*/ 412385 h 2372426"/>
              <a:gd name="connsiteX7" fmla="*/ 331715 w 2748107"/>
              <a:gd name="connsiteY7" fmla="*/ 859802 h 2372426"/>
              <a:gd name="connsiteX8" fmla="*/ 646193 w 2748107"/>
              <a:gd name="connsiteY8" fmla="*/ 1308560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993009 h 2372426"/>
              <a:gd name="connsiteX5" fmla="*/ 1073419 w 2748107"/>
              <a:gd name="connsiteY5" fmla="*/ 483322 h 2372426"/>
              <a:gd name="connsiteX6" fmla="*/ 594198 w 2748107"/>
              <a:gd name="connsiteY6" fmla="*/ 412385 h 2372426"/>
              <a:gd name="connsiteX7" fmla="*/ 331715 w 2748107"/>
              <a:gd name="connsiteY7" fmla="*/ 859802 h 2372426"/>
              <a:gd name="connsiteX8" fmla="*/ 646193 w 2748107"/>
              <a:gd name="connsiteY8" fmla="*/ 1308560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94198 w 2748107"/>
              <a:gd name="connsiteY6" fmla="*/ 412385 h 2372426"/>
              <a:gd name="connsiteX7" fmla="*/ 331715 w 2748107"/>
              <a:gd name="connsiteY7" fmla="*/ 859802 h 2372426"/>
              <a:gd name="connsiteX8" fmla="*/ 646193 w 2748107"/>
              <a:gd name="connsiteY8" fmla="*/ 1308560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94198 w 2748107"/>
              <a:gd name="connsiteY6" fmla="*/ 412385 h 2372426"/>
              <a:gd name="connsiteX7" fmla="*/ 331715 w 2748107"/>
              <a:gd name="connsiteY7" fmla="*/ 859802 h 2372426"/>
              <a:gd name="connsiteX8" fmla="*/ 646193 w 2748107"/>
              <a:gd name="connsiteY8" fmla="*/ 1308560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94198 w 2748107"/>
              <a:gd name="connsiteY6" fmla="*/ 412385 h 2372426"/>
              <a:gd name="connsiteX7" fmla="*/ 331715 w 2748107"/>
              <a:gd name="connsiteY7" fmla="*/ 859802 h 2372426"/>
              <a:gd name="connsiteX8" fmla="*/ 893843 w 2748107"/>
              <a:gd name="connsiteY8" fmla="*/ 1222835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94198 w 2748107"/>
              <a:gd name="connsiteY6" fmla="*/ 412385 h 2372426"/>
              <a:gd name="connsiteX7" fmla="*/ 331715 w 2748107"/>
              <a:gd name="connsiteY7" fmla="*/ 859802 h 2372426"/>
              <a:gd name="connsiteX8" fmla="*/ 893843 w 2748107"/>
              <a:gd name="connsiteY8" fmla="*/ 1222835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84673 w 2748107"/>
              <a:gd name="connsiteY6" fmla="*/ 345710 h 2372426"/>
              <a:gd name="connsiteX7" fmla="*/ 331715 w 2748107"/>
              <a:gd name="connsiteY7" fmla="*/ 859802 h 2372426"/>
              <a:gd name="connsiteX8" fmla="*/ 893843 w 2748107"/>
              <a:gd name="connsiteY8" fmla="*/ 1222835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84673 w 2748107"/>
              <a:gd name="connsiteY6" fmla="*/ 345710 h 2372426"/>
              <a:gd name="connsiteX7" fmla="*/ 331715 w 2748107"/>
              <a:gd name="connsiteY7" fmla="*/ 859802 h 2372426"/>
              <a:gd name="connsiteX8" fmla="*/ 893843 w 2748107"/>
              <a:gd name="connsiteY8" fmla="*/ 1222835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84673 w 2748107"/>
              <a:gd name="connsiteY6" fmla="*/ 345710 h 2372426"/>
              <a:gd name="connsiteX7" fmla="*/ 331715 w 2748107"/>
              <a:gd name="connsiteY7" fmla="*/ 859802 h 2372426"/>
              <a:gd name="connsiteX8" fmla="*/ 893843 w 2748107"/>
              <a:gd name="connsiteY8" fmla="*/ 1222835 h 2372426"/>
              <a:gd name="connsiteX9" fmla="*/ 1656723 w 2748107"/>
              <a:gd name="connsiteY9" fmla="*/ 925378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84673 w 2748107"/>
              <a:gd name="connsiteY6" fmla="*/ 345710 h 2372426"/>
              <a:gd name="connsiteX7" fmla="*/ 331715 w 2748107"/>
              <a:gd name="connsiteY7" fmla="*/ 859802 h 2372426"/>
              <a:gd name="connsiteX8" fmla="*/ 893843 w 2748107"/>
              <a:gd name="connsiteY8" fmla="*/ 1222835 h 2372426"/>
              <a:gd name="connsiteX9" fmla="*/ 1732923 w 2748107"/>
              <a:gd name="connsiteY9" fmla="*/ 877753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  <a:gd name="connsiteX0" fmla="*/ 176262 w 2748107"/>
              <a:gd name="connsiteY0" fmla="*/ 2372426 h 2372426"/>
              <a:gd name="connsiteX1" fmla="*/ 1601 w 2748107"/>
              <a:gd name="connsiteY1" fmla="*/ 2023105 h 2372426"/>
              <a:gd name="connsiteX2" fmla="*/ 227633 w 2748107"/>
              <a:gd name="connsiteY2" fmla="*/ 1560768 h 2372426"/>
              <a:gd name="connsiteX3" fmla="*/ 875887 w 2748107"/>
              <a:gd name="connsiteY3" fmla="*/ 1288993 h 2372426"/>
              <a:gd name="connsiteX4" fmla="*/ 1147661 w 2748107"/>
              <a:gd name="connsiteY4" fmla="*/ 1008912 h 2372426"/>
              <a:gd name="connsiteX5" fmla="*/ 1073419 w 2748107"/>
              <a:gd name="connsiteY5" fmla="*/ 483322 h 2372426"/>
              <a:gd name="connsiteX6" fmla="*/ 584673 w 2748107"/>
              <a:gd name="connsiteY6" fmla="*/ 345710 h 2372426"/>
              <a:gd name="connsiteX7" fmla="*/ 331715 w 2748107"/>
              <a:gd name="connsiteY7" fmla="*/ 859802 h 2372426"/>
              <a:gd name="connsiteX8" fmla="*/ 893843 w 2748107"/>
              <a:gd name="connsiteY8" fmla="*/ 1222835 h 2372426"/>
              <a:gd name="connsiteX9" fmla="*/ 1732923 w 2748107"/>
              <a:gd name="connsiteY9" fmla="*/ 877753 h 2372426"/>
              <a:gd name="connsiteX10" fmla="*/ 2332851 w 2748107"/>
              <a:gd name="connsiteY10" fmla="*/ 55113 h 2372426"/>
              <a:gd name="connsiteX11" fmla="*/ 2748107 w 2748107"/>
              <a:gd name="connsiteY11" fmla="*/ 122386 h 237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107" h="2372426">
                <a:moveTo>
                  <a:pt x="176262" y="2372426"/>
                </a:moveTo>
                <a:cubicBezTo>
                  <a:pt x="84650" y="2265403"/>
                  <a:pt x="16893" y="2229942"/>
                  <a:pt x="1601" y="2023105"/>
                </a:cubicBezTo>
                <a:cubicBezTo>
                  <a:pt x="-13691" y="1816268"/>
                  <a:pt x="81919" y="1683120"/>
                  <a:pt x="227633" y="1560768"/>
                </a:cubicBezTo>
                <a:cubicBezTo>
                  <a:pt x="373347" y="1438416"/>
                  <a:pt x="722549" y="1380969"/>
                  <a:pt x="875887" y="1288993"/>
                </a:cubicBezTo>
                <a:cubicBezTo>
                  <a:pt x="1029225" y="1197017"/>
                  <a:pt x="1067031" y="1238606"/>
                  <a:pt x="1147661" y="1008912"/>
                </a:cubicBezTo>
                <a:cubicBezTo>
                  <a:pt x="1228291" y="779218"/>
                  <a:pt x="1167250" y="593856"/>
                  <a:pt x="1073419" y="483322"/>
                </a:cubicBezTo>
                <a:cubicBezTo>
                  <a:pt x="979588" y="372788"/>
                  <a:pt x="779852" y="267061"/>
                  <a:pt x="584673" y="345710"/>
                </a:cubicBezTo>
                <a:cubicBezTo>
                  <a:pt x="389494" y="424359"/>
                  <a:pt x="270662" y="637415"/>
                  <a:pt x="331715" y="859802"/>
                </a:cubicBezTo>
                <a:cubicBezTo>
                  <a:pt x="392768" y="1082189"/>
                  <a:pt x="660308" y="1219843"/>
                  <a:pt x="893843" y="1222835"/>
                </a:cubicBezTo>
                <a:cubicBezTo>
                  <a:pt x="1127378" y="1225827"/>
                  <a:pt x="1464513" y="1119998"/>
                  <a:pt x="1732923" y="877753"/>
                </a:cubicBezTo>
                <a:cubicBezTo>
                  <a:pt x="2001333" y="635508"/>
                  <a:pt x="2145653" y="167742"/>
                  <a:pt x="2332851" y="55113"/>
                </a:cubicBezTo>
                <a:cubicBezTo>
                  <a:pt x="2477791" y="-38218"/>
                  <a:pt x="2663100" y="-11193"/>
                  <a:pt x="2748107" y="12238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C55B33-FF1E-49D7-845D-FCF2035A9676}"/>
              </a:ext>
            </a:extLst>
          </p:cNvPr>
          <p:cNvSpPr/>
          <p:nvPr/>
        </p:nvSpPr>
        <p:spPr>
          <a:xfrm>
            <a:off x="4564048" y="1800696"/>
            <a:ext cx="3024597" cy="1396726"/>
          </a:xfrm>
          <a:custGeom>
            <a:avLst/>
            <a:gdLst>
              <a:gd name="connsiteX0" fmla="*/ 0 w 3025964"/>
              <a:gd name="connsiteY0" fmla="*/ 91244 h 1389155"/>
              <a:gd name="connsiteX1" fmla="*/ 461175 w 3025964"/>
              <a:gd name="connsiteY1" fmla="*/ 3780 h 1389155"/>
              <a:gd name="connsiteX2" fmla="*/ 938254 w 3025964"/>
              <a:gd name="connsiteY2" fmla="*/ 202562 h 1389155"/>
              <a:gd name="connsiteX3" fmla="*/ 1423283 w 3025964"/>
              <a:gd name="connsiteY3" fmla="*/ 830715 h 1389155"/>
              <a:gd name="connsiteX4" fmla="*/ 2051436 w 3025964"/>
              <a:gd name="connsiteY4" fmla="*/ 1299842 h 1389155"/>
              <a:gd name="connsiteX5" fmla="*/ 2695492 w 3025964"/>
              <a:gd name="connsiteY5" fmla="*/ 1387307 h 1389155"/>
              <a:gd name="connsiteX6" fmla="*/ 3021495 w 3025964"/>
              <a:gd name="connsiteY6" fmla="*/ 1268037 h 1389155"/>
              <a:gd name="connsiteX0" fmla="*/ 0 w 3025964"/>
              <a:gd name="connsiteY0" fmla="*/ 91244 h 1389155"/>
              <a:gd name="connsiteX1" fmla="*/ 461175 w 3025964"/>
              <a:gd name="connsiteY1" fmla="*/ 3780 h 1389155"/>
              <a:gd name="connsiteX2" fmla="*/ 938254 w 3025964"/>
              <a:gd name="connsiteY2" fmla="*/ 202562 h 1389155"/>
              <a:gd name="connsiteX3" fmla="*/ 1423283 w 3025964"/>
              <a:gd name="connsiteY3" fmla="*/ 830715 h 1389155"/>
              <a:gd name="connsiteX4" fmla="*/ 2051436 w 3025964"/>
              <a:gd name="connsiteY4" fmla="*/ 1299842 h 1389155"/>
              <a:gd name="connsiteX5" fmla="*/ 2695492 w 3025964"/>
              <a:gd name="connsiteY5" fmla="*/ 1387307 h 1389155"/>
              <a:gd name="connsiteX6" fmla="*/ 3021495 w 3025964"/>
              <a:gd name="connsiteY6" fmla="*/ 1268037 h 1389155"/>
              <a:gd name="connsiteX0" fmla="*/ 0 w 3025964"/>
              <a:gd name="connsiteY0" fmla="*/ 83764 h 1381675"/>
              <a:gd name="connsiteX1" fmla="*/ 421418 w 3025964"/>
              <a:gd name="connsiteY1" fmla="*/ 4251 h 1381675"/>
              <a:gd name="connsiteX2" fmla="*/ 938254 w 3025964"/>
              <a:gd name="connsiteY2" fmla="*/ 195082 h 1381675"/>
              <a:gd name="connsiteX3" fmla="*/ 1423283 w 3025964"/>
              <a:gd name="connsiteY3" fmla="*/ 823235 h 1381675"/>
              <a:gd name="connsiteX4" fmla="*/ 2051436 w 3025964"/>
              <a:gd name="connsiteY4" fmla="*/ 1292362 h 1381675"/>
              <a:gd name="connsiteX5" fmla="*/ 2695492 w 3025964"/>
              <a:gd name="connsiteY5" fmla="*/ 1379827 h 1381675"/>
              <a:gd name="connsiteX6" fmla="*/ 3021495 w 3025964"/>
              <a:gd name="connsiteY6" fmla="*/ 1260557 h 1381675"/>
              <a:gd name="connsiteX0" fmla="*/ 0 w 3024597"/>
              <a:gd name="connsiteY0" fmla="*/ 83764 h 1396726"/>
              <a:gd name="connsiteX1" fmla="*/ 421418 w 3024597"/>
              <a:gd name="connsiteY1" fmla="*/ 4251 h 1396726"/>
              <a:gd name="connsiteX2" fmla="*/ 938254 w 3024597"/>
              <a:gd name="connsiteY2" fmla="*/ 195082 h 1396726"/>
              <a:gd name="connsiteX3" fmla="*/ 1423283 w 3024597"/>
              <a:gd name="connsiteY3" fmla="*/ 823235 h 1396726"/>
              <a:gd name="connsiteX4" fmla="*/ 2051436 w 3024597"/>
              <a:gd name="connsiteY4" fmla="*/ 1292362 h 1396726"/>
              <a:gd name="connsiteX5" fmla="*/ 2592125 w 3024597"/>
              <a:gd name="connsiteY5" fmla="*/ 1395729 h 1396726"/>
              <a:gd name="connsiteX6" fmla="*/ 3021495 w 3024597"/>
              <a:gd name="connsiteY6" fmla="*/ 1260557 h 139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597" h="1396726">
                <a:moveTo>
                  <a:pt x="0" y="83764"/>
                </a:moveTo>
                <a:cubicBezTo>
                  <a:pt x="152399" y="30755"/>
                  <a:pt x="265042" y="-14302"/>
                  <a:pt x="421418" y="4251"/>
                </a:cubicBezTo>
                <a:cubicBezTo>
                  <a:pt x="577794" y="22804"/>
                  <a:pt x="771277" y="58585"/>
                  <a:pt x="938254" y="195082"/>
                </a:cubicBezTo>
                <a:cubicBezTo>
                  <a:pt x="1105231" y="331579"/>
                  <a:pt x="1237753" y="640355"/>
                  <a:pt x="1423283" y="823235"/>
                </a:cubicBezTo>
                <a:cubicBezTo>
                  <a:pt x="1608813" y="1006115"/>
                  <a:pt x="1856629" y="1196946"/>
                  <a:pt x="2051436" y="1292362"/>
                </a:cubicBezTo>
                <a:cubicBezTo>
                  <a:pt x="2246243" y="1387778"/>
                  <a:pt x="2430449" y="1401030"/>
                  <a:pt x="2592125" y="1395729"/>
                </a:cubicBezTo>
                <a:cubicBezTo>
                  <a:pt x="2753801" y="1390428"/>
                  <a:pt x="3058601" y="1306940"/>
                  <a:pt x="3021495" y="1260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886C0B-1168-44F2-B31B-52BB4F105C51}"/>
              </a:ext>
            </a:extLst>
          </p:cNvPr>
          <p:cNvSpPr/>
          <p:nvPr/>
        </p:nvSpPr>
        <p:spPr>
          <a:xfrm>
            <a:off x="6679095" y="4468633"/>
            <a:ext cx="2822713" cy="533831"/>
          </a:xfrm>
          <a:custGeom>
            <a:avLst/>
            <a:gdLst>
              <a:gd name="connsiteX0" fmla="*/ 0 w 2850204"/>
              <a:gd name="connsiteY0" fmla="*/ 294198 h 538205"/>
              <a:gd name="connsiteX1" fmla="*/ 278295 w 2850204"/>
              <a:gd name="connsiteY1" fmla="*/ 381663 h 538205"/>
              <a:gd name="connsiteX2" fmla="*/ 644055 w 2850204"/>
              <a:gd name="connsiteY2" fmla="*/ 206734 h 538205"/>
              <a:gd name="connsiteX3" fmla="*/ 993913 w 2850204"/>
              <a:gd name="connsiteY3" fmla="*/ 206734 h 538205"/>
              <a:gd name="connsiteX4" fmla="*/ 1598212 w 2850204"/>
              <a:gd name="connsiteY4" fmla="*/ 500932 h 538205"/>
              <a:gd name="connsiteX5" fmla="*/ 2258170 w 2850204"/>
              <a:gd name="connsiteY5" fmla="*/ 500932 h 538205"/>
              <a:gd name="connsiteX6" fmla="*/ 2687541 w 2850204"/>
              <a:gd name="connsiteY6" fmla="*/ 198783 h 538205"/>
              <a:gd name="connsiteX7" fmla="*/ 2822713 w 2850204"/>
              <a:gd name="connsiteY7" fmla="*/ 0 h 538205"/>
              <a:gd name="connsiteX0" fmla="*/ 0 w 2822713"/>
              <a:gd name="connsiteY0" fmla="*/ 294198 h 538205"/>
              <a:gd name="connsiteX1" fmla="*/ 278295 w 2822713"/>
              <a:gd name="connsiteY1" fmla="*/ 381663 h 538205"/>
              <a:gd name="connsiteX2" fmla="*/ 644055 w 2822713"/>
              <a:gd name="connsiteY2" fmla="*/ 206734 h 538205"/>
              <a:gd name="connsiteX3" fmla="*/ 993913 w 2822713"/>
              <a:gd name="connsiteY3" fmla="*/ 206734 h 538205"/>
              <a:gd name="connsiteX4" fmla="*/ 1598212 w 2822713"/>
              <a:gd name="connsiteY4" fmla="*/ 500932 h 538205"/>
              <a:gd name="connsiteX5" fmla="*/ 2258170 w 2822713"/>
              <a:gd name="connsiteY5" fmla="*/ 500932 h 538205"/>
              <a:gd name="connsiteX6" fmla="*/ 2687541 w 2822713"/>
              <a:gd name="connsiteY6" fmla="*/ 198783 h 538205"/>
              <a:gd name="connsiteX7" fmla="*/ 2822713 w 2822713"/>
              <a:gd name="connsiteY7" fmla="*/ 0 h 538205"/>
              <a:gd name="connsiteX0" fmla="*/ 0 w 2822713"/>
              <a:gd name="connsiteY0" fmla="*/ 294198 h 534318"/>
              <a:gd name="connsiteX1" fmla="*/ 278295 w 2822713"/>
              <a:gd name="connsiteY1" fmla="*/ 381663 h 534318"/>
              <a:gd name="connsiteX2" fmla="*/ 644055 w 2822713"/>
              <a:gd name="connsiteY2" fmla="*/ 206734 h 534318"/>
              <a:gd name="connsiteX3" fmla="*/ 993913 w 2822713"/>
              <a:gd name="connsiteY3" fmla="*/ 206734 h 534318"/>
              <a:gd name="connsiteX4" fmla="*/ 1598212 w 2822713"/>
              <a:gd name="connsiteY4" fmla="*/ 500932 h 534318"/>
              <a:gd name="connsiteX5" fmla="*/ 2258170 w 2822713"/>
              <a:gd name="connsiteY5" fmla="*/ 500932 h 534318"/>
              <a:gd name="connsiteX6" fmla="*/ 2671638 w 2822713"/>
              <a:gd name="connsiteY6" fmla="*/ 262394 h 534318"/>
              <a:gd name="connsiteX7" fmla="*/ 2822713 w 2822713"/>
              <a:gd name="connsiteY7" fmla="*/ 0 h 534318"/>
              <a:gd name="connsiteX0" fmla="*/ 0 w 2822713"/>
              <a:gd name="connsiteY0" fmla="*/ 294198 h 533387"/>
              <a:gd name="connsiteX1" fmla="*/ 278295 w 2822713"/>
              <a:gd name="connsiteY1" fmla="*/ 381663 h 533387"/>
              <a:gd name="connsiteX2" fmla="*/ 644055 w 2822713"/>
              <a:gd name="connsiteY2" fmla="*/ 206734 h 533387"/>
              <a:gd name="connsiteX3" fmla="*/ 993913 w 2822713"/>
              <a:gd name="connsiteY3" fmla="*/ 206734 h 533387"/>
              <a:gd name="connsiteX4" fmla="*/ 1598212 w 2822713"/>
              <a:gd name="connsiteY4" fmla="*/ 500932 h 533387"/>
              <a:gd name="connsiteX5" fmla="*/ 2258170 w 2822713"/>
              <a:gd name="connsiteY5" fmla="*/ 500932 h 533387"/>
              <a:gd name="connsiteX6" fmla="*/ 2615979 w 2822713"/>
              <a:gd name="connsiteY6" fmla="*/ 278296 h 533387"/>
              <a:gd name="connsiteX7" fmla="*/ 2822713 w 2822713"/>
              <a:gd name="connsiteY7" fmla="*/ 0 h 533387"/>
              <a:gd name="connsiteX0" fmla="*/ 0 w 2822713"/>
              <a:gd name="connsiteY0" fmla="*/ 294198 h 542494"/>
              <a:gd name="connsiteX1" fmla="*/ 278295 w 2822713"/>
              <a:gd name="connsiteY1" fmla="*/ 381663 h 542494"/>
              <a:gd name="connsiteX2" fmla="*/ 644055 w 2822713"/>
              <a:gd name="connsiteY2" fmla="*/ 206734 h 542494"/>
              <a:gd name="connsiteX3" fmla="*/ 993913 w 2822713"/>
              <a:gd name="connsiteY3" fmla="*/ 206734 h 542494"/>
              <a:gd name="connsiteX4" fmla="*/ 1598212 w 2822713"/>
              <a:gd name="connsiteY4" fmla="*/ 500932 h 542494"/>
              <a:gd name="connsiteX5" fmla="*/ 2122998 w 2822713"/>
              <a:gd name="connsiteY5" fmla="*/ 516835 h 542494"/>
              <a:gd name="connsiteX6" fmla="*/ 2615979 w 2822713"/>
              <a:gd name="connsiteY6" fmla="*/ 278296 h 542494"/>
              <a:gd name="connsiteX7" fmla="*/ 2822713 w 2822713"/>
              <a:gd name="connsiteY7" fmla="*/ 0 h 542494"/>
              <a:gd name="connsiteX0" fmla="*/ 0 w 2822713"/>
              <a:gd name="connsiteY0" fmla="*/ 294198 h 530332"/>
              <a:gd name="connsiteX1" fmla="*/ 278295 w 2822713"/>
              <a:gd name="connsiteY1" fmla="*/ 381663 h 530332"/>
              <a:gd name="connsiteX2" fmla="*/ 644055 w 2822713"/>
              <a:gd name="connsiteY2" fmla="*/ 206734 h 530332"/>
              <a:gd name="connsiteX3" fmla="*/ 993913 w 2822713"/>
              <a:gd name="connsiteY3" fmla="*/ 206734 h 530332"/>
              <a:gd name="connsiteX4" fmla="*/ 1510748 w 2822713"/>
              <a:gd name="connsiteY4" fmla="*/ 469126 h 530332"/>
              <a:gd name="connsiteX5" fmla="*/ 2122998 w 2822713"/>
              <a:gd name="connsiteY5" fmla="*/ 516835 h 530332"/>
              <a:gd name="connsiteX6" fmla="*/ 2615979 w 2822713"/>
              <a:gd name="connsiteY6" fmla="*/ 278296 h 530332"/>
              <a:gd name="connsiteX7" fmla="*/ 2822713 w 2822713"/>
              <a:gd name="connsiteY7" fmla="*/ 0 h 530332"/>
              <a:gd name="connsiteX0" fmla="*/ 0 w 2822713"/>
              <a:gd name="connsiteY0" fmla="*/ 294198 h 533831"/>
              <a:gd name="connsiteX1" fmla="*/ 278295 w 2822713"/>
              <a:gd name="connsiteY1" fmla="*/ 381663 h 533831"/>
              <a:gd name="connsiteX2" fmla="*/ 644055 w 2822713"/>
              <a:gd name="connsiteY2" fmla="*/ 206734 h 533831"/>
              <a:gd name="connsiteX3" fmla="*/ 993913 w 2822713"/>
              <a:gd name="connsiteY3" fmla="*/ 206734 h 533831"/>
              <a:gd name="connsiteX4" fmla="*/ 1510748 w 2822713"/>
              <a:gd name="connsiteY4" fmla="*/ 469126 h 533831"/>
              <a:gd name="connsiteX5" fmla="*/ 2122998 w 2822713"/>
              <a:gd name="connsiteY5" fmla="*/ 516835 h 533831"/>
              <a:gd name="connsiteX6" fmla="*/ 2615979 w 2822713"/>
              <a:gd name="connsiteY6" fmla="*/ 278296 h 533831"/>
              <a:gd name="connsiteX7" fmla="*/ 2822713 w 2822713"/>
              <a:gd name="connsiteY7" fmla="*/ 0 h 5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713" h="533831">
                <a:moveTo>
                  <a:pt x="0" y="294198"/>
                </a:moveTo>
                <a:cubicBezTo>
                  <a:pt x="85476" y="345219"/>
                  <a:pt x="170953" y="396240"/>
                  <a:pt x="278295" y="381663"/>
                </a:cubicBezTo>
                <a:cubicBezTo>
                  <a:pt x="385637" y="367086"/>
                  <a:pt x="524785" y="235889"/>
                  <a:pt x="644055" y="206734"/>
                </a:cubicBezTo>
                <a:cubicBezTo>
                  <a:pt x="763325" y="177579"/>
                  <a:pt x="849464" y="163002"/>
                  <a:pt x="993913" y="206734"/>
                </a:cubicBezTo>
                <a:cubicBezTo>
                  <a:pt x="1138362" y="250466"/>
                  <a:pt x="1322567" y="417443"/>
                  <a:pt x="1510748" y="469126"/>
                </a:cubicBezTo>
                <a:cubicBezTo>
                  <a:pt x="1698929" y="520810"/>
                  <a:pt x="1914939" y="556592"/>
                  <a:pt x="2122998" y="516835"/>
                </a:cubicBezTo>
                <a:cubicBezTo>
                  <a:pt x="2331057" y="477078"/>
                  <a:pt x="2521889" y="361785"/>
                  <a:pt x="2615979" y="278296"/>
                </a:cubicBezTo>
                <a:cubicBezTo>
                  <a:pt x="2710070" y="194807"/>
                  <a:pt x="2794884" y="84814"/>
                  <a:pt x="2822713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FEE8B1-C2DC-40F8-8FAC-17C6834399B5}"/>
              </a:ext>
            </a:extLst>
          </p:cNvPr>
          <p:cNvSpPr/>
          <p:nvPr/>
        </p:nvSpPr>
        <p:spPr>
          <a:xfrm rot="170014" flipH="1">
            <a:off x="2417909" y="3619986"/>
            <a:ext cx="2865397" cy="1358399"/>
          </a:xfrm>
          <a:custGeom>
            <a:avLst/>
            <a:gdLst>
              <a:gd name="connsiteX0" fmla="*/ 0 w 3025964"/>
              <a:gd name="connsiteY0" fmla="*/ 91244 h 1389155"/>
              <a:gd name="connsiteX1" fmla="*/ 461175 w 3025964"/>
              <a:gd name="connsiteY1" fmla="*/ 3780 h 1389155"/>
              <a:gd name="connsiteX2" fmla="*/ 938254 w 3025964"/>
              <a:gd name="connsiteY2" fmla="*/ 202562 h 1389155"/>
              <a:gd name="connsiteX3" fmla="*/ 1423283 w 3025964"/>
              <a:gd name="connsiteY3" fmla="*/ 830715 h 1389155"/>
              <a:gd name="connsiteX4" fmla="*/ 2051436 w 3025964"/>
              <a:gd name="connsiteY4" fmla="*/ 1299842 h 1389155"/>
              <a:gd name="connsiteX5" fmla="*/ 2695492 w 3025964"/>
              <a:gd name="connsiteY5" fmla="*/ 1387307 h 1389155"/>
              <a:gd name="connsiteX6" fmla="*/ 3021495 w 3025964"/>
              <a:gd name="connsiteY6" fmla="*/ 1268037 h 1389155"/>
              <a:gd name="connsiteX0" fmla="*/ 0 w 3025964"/>
              <a:gd name="connsiteY0" fmla="*/ 91244 h 1389155"/>
              <a:gd name="connsiteX1" fmla="*/ 461175 w 3025964"/>
              <a:gd name="connsiteY1" fmla="*/ 3780 h 1389155"/>
              <a:gd name="connsiteX2" fmla="*/ 938254 w 3025964"/>
              <a:gd name="connsiteY2" fmla="*/ 202562 h 1389155"/>
              <a:gd name="connsiteX3" fmla="*/ 1423283 w 3025964"/>
              <a:gd name="connsiteY3" fmla="*/ 830715 h 1389155"/>
              <a:gd name="connsiteX4" fmla="*/ 2051436 w 3025964"/>
              <a:gd name="connsiteY4" fmla="*/ 1299842 h 1389155"/>
              <a:gd name="connsiteX5" fmla="*/ 2695492 w 3025964"/>
              <a:gd name="connsiteY5" fmla="*/ 1387307 h 1389155"/>
              <a:gd name="connsiteX6" fmla="*/ 3021495 w 3025964"/>
              <a:gd name="connsiteY6" fmla="*/ 1268037 h 1389155"/>
              <a:gd name="connsiteX0" fmla="*/ 0 w 3025964"/>
              <a:gd name="connsiteY0" fmla="*/ 83764 h 1381675"/>
              <a:gd name="connsiteX1" fmla="*/ 421418 w 3025964"/>
              <a:gd name="connsiteY1" fmla="*/ 4251 h 1381675"/>
              <a:gd name="connsiteX2" fmla="*/ 938254 w 3025964"/>
              <a:gd name="connsiteY2" fmla="*/ 195082 h 1381675"/>
              <a:gd name="connsiteX3" fmla="*/ 1423283 w 3025964"/>
              <a:gd name="connsiteY3" fmla="*/ 823235 h 1381675"/>
              <a:gd name="connsiteX4" fmla="*/ 2051436 w 3025964"/>
              <a:gd name="connsiteY4" fmla="*/ 1292362 h 1381675"/>
              <a:gd name="connsiteX5" fmla="*/ 2695492 w 3025964"/>
              <a:gd name="connsiteY5" fmla="*/ 1379827 h 1381675"/>
              <a:gd name="connsiteX6" fmla="*/ 3021495 w 3025964"/>
              <a:gd name="connsiteY6" fmla="*/ 1260557 h 1381675"/>
              <a:gd name="connsiteX0" fmla="*/ 0 w 3024597"/>
              <a:gd name="connsiteY0" fmla="*/ 83764 h 1396726"/>
              <a:gd name="connsiteX1" fmla="*/ 421418 w 3024597"/>
              <a:gd name="connsiteY1" fmla="*/ 4251 h 1396726"/>
              <a:gd name="connsiteX2" fmla="*/ 938254 w 3024597"/>
              <a:gd name="connsiteY2" fmla="*/ 195082 h 1396726"/>
              <a:gd name="connsiteX3" fmla="*/ 1423283 w 3024597"/>
              <a:gd name="connsiteY3" fmla="*/ 823235 h 1396726"/>
              <a:gd name="connsiteX4" fmla="*/ 2051436 w 3024597"/>
              <a:gd name="connsiteY4" fmla="*/ 1292362 h 1396726"/>
              <a:gd name="connsiteX5" fmla="*/ 2592125 w 3024597"/>
              <a:gd name="connsiteY5" fmla="*/ 1395729 h 1396726"/>
              <a:gd name="connsiteX6" fmla="*/ 3021495 w 3024597"/>
              <a:gd name="connsiteY6" fmla="*/ 1260557 h 1396726"/>
              <a:gd name="connsiteX0" fmla="*/ 0 w 3024597"/>
              <a:gd name="connsiteY0" fmla="*/ 94889 h 1407851"/>
              <a:gd name="connsiteX1" fmla="*/ 522848 w 3024597"/>
              <a:gd name="connsiteY1" fmla="*/ 3588 h 1407851"/>
              <a:gd name="connsiteX2" fmla="*/ 938254 w 3024597"/>
              <a:gd name="connsiteY2" fmla="*/ 206207 h 1407851"/>
              <a:gd name="connsiteX3" fmla="*/ 1423283 w 3024597"/>
              <a:gd name="connsiteY3" fmla="*/ 834360 h 1407851"/>
              <a:gd name="connsiteX4" fmla="*/ 2051436 w 3024597"/>
              <a:gd name="connsiteY4" fmla="*/ 1303487 h 1407851"/>
              <a:gd name="connsiteX5" fmla="*/ 2592125 w 3024597"/>
              <a:gd name="connsiteY5" fmla="*/ 1406854 h 1407851"/>
              <a:gd name="connsiteX6" fmla="*/ 3021495 w 3024597"/>
              <a:gd name="connsiteY6" fmla="*/ 1271682 h 1407851"/>
              <a:gd name="connsiteX0" fmla="*/ 0 w 3024597"/>
              <a:gd name="connsiteY0" fmla="*/ 108576 h 1421538"/>
              <a:gd name="connsiteX1" fmla="*/ 522848 w 3024597"/>
              <a:gd name="connsiteY1" fmla="*/ 17275 h 1421538"/>
              <a:gd name="connsiteX2" fmla="*/ 938254 w 3024597"/>
              <a:gd name="connsiteY2" fmla="*/ 219894 h 1421538"/>
              <a:gd name="connsiteX3" fmla="*/ 1423283 w 3024597"/>
              <a:gd name="connsiteY3" fmla="*/ 848047 h 1421538"/>
              <a:gd name="connsiteX4" fmla="*/ 2051436 w 3024597"/>
              <a:gd name="connsiteY4" fmla="*/ 1317174 h 1421538"/>
              <a:gd name="connsiteX5" fmla="*/ 2592125 w 3024597"/>
              <a:gd name="connsiteY5" fmla="*/ 1420541 h 1421538"/>
              <a:gd name="connsiteX6" fmla="*/ 3021495 w 3024597"/>
              <a:gd name="connsiteY6" fmla="*/ 1285369 h 1421538"/>
              <a:gd name="connsiteX0" fmla="*/ 0 w 3024597"/>
              <a:gd name="connsiteY0" fmla="*/ 108577 h 1421539"/>
              <a:gd name="connsiteX1" fmla="*/ 522848 w 3024597"/>
              <a:gd name="connsiteY1" fmla="*/ 17276 h 1421539"/>
              <a:gd name="connsiteX2" fmla="*/ 938254 w 3024597"/>
              <a:gd name="connsiteY2" fmla="*/ 219895 h 1421539"/>
              <a:gd name="connsiteX3" fmla="*/ 1423283 w 3024597"/>
              <a:gd name="connsiteY3" fmla="*/ 848048 h 1421539"/>
              <a:gd name="connsiteX4" fmla="*/ 2051436 w 3024597"/>
              <a:gd name="connsiteY4" fmla="*/ 1317175 h 1421539"/>
              <a:gd name="connsiteX5" fmla="*/ 2592125 w 3024597"/>
              <a:gd name="connsiteY5" fmla="*/ 1420542 h 1421539"/>
              <a:gd name="connsiteX6" fmla="*/ 3021495 w 3024597"/>
              <a:gd name="connsiteY6" fmla="*/ 1285370 h 1421539"/>
              <a:gd name="connsiteX0" fmla="*/ 0 w 3024597"/>
              <a:gd name="connsiteY0" fmla="*/ 108577 h 1422651"/>
              <a:gd name="connsiteX1" fmla="*/ 522848 w 3024597"/>
              <a:gd name="connsiteY1" fmla="*/ 17276 h 1422651"/>
              <a:gd name="connsiteX2" fmla="*/ 938254 w 3024597"/>
              <a:gd name="connsiteY2" fmla="*/ 219895 h 1422651"/>
              <a:gd name="connsiteX3" fmla="*/ 1423283 w 3024597"/>
              <a:gd name="connsiteY3" fmla="*/ 848048 h 1422651"/>
              <a:gd name="connsiteX4" fmla="*/ 2033839 w 3024597"/>
              <a:gd name="connsiteY4" fmla="*/ 1333113 h 1422651"/>
              <a:gd name="connsiteX5" fmla="*/ 2592125 w 3024597"/>
              <a:gd name="connsiteY5" fmla="*/ 1420542 h 1422651"/>
              <a:gd name="connsiteX6" fmla="*/ 3021495 w 3024597"/>
              <a:gd name="connsiteY6" fmla="*/ 1285370 h 1422651"/>
              <a:gd name="connsiteX0" fmla="*/ 0 w 3024597"/>
              <a:gd name="connsiteY0" fmla="*/ 129625 h 1443699"/>
              <a:gd name="connsiteX1" fmla="*/ 557627 w 3024597"/>
              <a:gd name="connsiteY1" fmla="*/ 14833 h 1443699"/>
              <a:gd name="connsiteX2" fmla="*/ 938254 w 3024597"/>
              <a:gd name="connsiteY2" fmla="*/ 240943 h 1443699"/>
              <a:gd name="connsiteX3" fmla="*/ 1423283 w 3024597"/>
              <a:gd name="connsiteY3" fmla="*/ 869096 h 1443699"/>
              <a:gd name="connsiteX4" fmla="*/ 2033839 w 3024597"/>
              <a:gd name="connsiteY4" fmla="*/ 1354161 h 1443699"/>
              <a:gd name="connsiteX5" fmla="*/ 2592125 w 3024597"/>
              <a:gd name="connsiteY5" fmla="*/ 1441590 h 1443699"/>
              <a:gd name="connsiteX6" fmla="*/ 3021495 w 3024597"/>
              <a:gd name="connsiteY6" fmla="*/ 1306418 h 1443699"/>
              <a:gd name="connsiteX0" fmla="*/ 0 w 3024597"/>
              <a:gd name="connsiteY0" fmla="*/ 136632 h 1450706"/>
              <a:gd name="connsiteX1" fmla="*/ 557627 w 3024597"/>
              <a:gd name="connsiteY1" fmla="*/ 21840 h 1450706"/>
              <a:gd name="connsiteX2" fmla="*/ 938254 w 3024597"/>
              <a:gd name="connsiteY2" fmla="*/ 247950 h 1450706"/>
              <a:gd name="connsiteX3" fmla="*/ 1423283 w 3024597"/>
              <a:gd name="connsiteY3" fmla="*/ 876103 h 1450706"/>
              <a:gd name="connsiteX4" fmla="*/ 2033839 w 3024597"/>
              <a:gd name="connsiteY4" fmla="*/ 1361168 h 1450706"/>
              <a:gd name="connsiteX5" fmla="*/ 2592125 w 3024597"/>
              <a:gd name="connsiteY5" fmla="*/ 1448597 h 1450706"/>
              <a:gd name="connsiteX6" fmla="*/ 3021495 w 3024597"/>
              <a:gd name="connsiteY6" fmla="*/ 1313425 h 1450706"/>
              <a:gd name="connsiteX0" fmla="*/ 0 w 3024597"/>
              <a:gd name="connsiteY0" fmla="*/ 118707 h 1432781"/>
              <a:gd name="connsiteX1" fmla="*/ 557627 w 3024597"/>
              <a:gd name="connsiteY1" fmla="*/ 3915 h 1432781"/>
              <a:gd name="connsiteX2" fmla="*/ 987311 w 3024597"/>
              <a:gd name="connsiteY2" fmla="*/ 257666 h 1432781"/>
              <a:gd name="connsiteX3" fmla="*/ 1423283 w 3024597"/>
              <a:gd name="connsiteY3" fmla="*/ 858178 h 1432781"/>
              <a:gd name="connsiteX4" fmla="*/ 2033839 w 3024597"/>
              <a:gd name="connsiteY4" fmla="*/ 1343243 h 1432781"/>
              <a:gd name="connsiteX5" fmla="*/ 2592125 w 3024597"/>
              <a:gd name="connsiteY5" fmla="*/ 1430672 h 1432781"/>
              <a:gd name="connsiteX6" fmla="*/ 3021495 w 3024597"/>
              <a:gd name="connsiteY6" fmla="*/ 1295500 h 1432781"/>
              <a:gd name="connsiteX0" fmla="*/ 0 w 3024597"/>
              <a:gd name="connsiteY0" fmla="*/ 121440 h 1435514"/>
              <a:gd name="connsiteX1" fmla="*/ 557627 w 3024597"/>
              <a:gd name="connsiteY1" fmla="*/ 6648 h 1435514"/>
              <a:gd name="connsiteX2" fmla="*/ 987311 w 3024597"/>
              <a:gd name="connsiteY2" fmla="*/ 260399 h 1435514"/>
              <a:gd name="connsiteX3" fmla="*/ 1423283 w 3024597"/>
              <a:gd name="connsiteY3" fmla="*/ 860911 h 1435514"/>
              <a:gd name="connsiteX4" fmla="*/ 2033839 w 3024597"/>
              <a:gd name="connsiteY4" fmla="*/ 1345976 h 1435514"/>
              <a:gd name="connsiteX5" fmla="*/ 2592125 w 3024597"/>
              <a:gd name="connsiteY5" fmla="*/ 1433405 h 1435514"/>
              <a:gd name="connsiteX6" fmla="*/ 3021495 w 3024597"/>
              <a:gd name="connsiteY6" fmla="*/ 1298233 h 1435514"/>
              <a:gd name="connsiteX0" fmla="*/ 0 w 3024597"/>
              <a:gd name="connsiteY0" fmla="*/ 125278 h 1439352"/>
              <a:gd name="connsiteX1" fmla="*/ 557627 w 3024597"/>
              <a:gd name="connsiteY1" fmla="*/ 10486 h 1439352"/>
              <a:gd name="connsiteX2" fmla="*/ 1001173 w 3024597"/>
              <a:gd name="connsiteY2" fmla="*/ 323750 h 1439352"/>
              <a:gd name="connsiteX3" fmla="*/ 1423283 w 3024597"/>
              <a:gd name="connsiteY3" fmla="*/ 864749 h 1439352"/>
              <a:gd name="connsiteX4" fmla="*/ 2033839 w 3024597"/>
              <a:gd name="connsiteY4" fmla="*/ 1349814 h 1439352"/>
              <a:gd name="connsiteX5" fmla="*/ 2592125 w 3024597"/>
              <a:gd name="connsiteY5" fmla="*/ 1437243 h 1439352"/>
              <a:gd name="connsiteX6" fmla="*/ 3021495 w 3024597"/>
              <a:gd name="connsiteY6" fmla="*/ 1302071 h 1439352"/>
              <a:gd name="connsiteX0" fmla="*/ 0 w 3024597"/>
              <a:gd name="connsiteY0" fmla="*/ 98016 h 1412090"/>
              <a:gd name="connsiteX1" fmla="*/ 539200 w 3024597"/>
              <a:gd name="connsiteY1" fmla="*/ 15928 h 1412090"/>
              <a:gd name="connsiteX2" fmla="*/ 1001173 w 3024597"/>
              <a:gd name="connsiteY2" fmla="*/ 296488 h 1412090"/>
              <a:gd name="connsiteX3" fmla="*/ 1423283 w 3024597"/>
              <a:gd name="connsiteY3" fmla="*/ 837487 h 1412090"/>
              <a:gd name="connsiteX4" fmla="*/ 2033839 w 3024597"/>
              <a:gd name="connsiteY4" fmla="*/ 1322552 h 1412090"/>
              <a:gd name="connsiteX5" fmla="*/ 2592125 w 3024597"/>
              <a:gd name="connsiteY5" fmla="*/ 1409981 h 1412090"/>
              <a:gd name="connsiteX6" fmla="*/ 3021495 w 3024597"/>
              <a:gd name="connsiteY6" fmla="*/ 1274809 h 1412090"/>
              <a:gd name="connsiteX0" fmla="*/ 0 w 3024597"/>
              <a:gd name="connsiteY0" fmla="*/ 98016 h 1412090"/>
              <a:gd name="connsiteX1" fmla="*/ 539200 w 3024597"/>
              <a:gd name="connsiteY1" fmla="*/ 15928 h 1412090"/>
              <a:gd name="connsiteX2" fmla="*/ 1001173 w 3024597"/>
              <a:gd name="connsiteY2" fmla="*/ 296488 h 1412090"/>
              <a:gd name="connsiteX3" fmla="*/ 1423283 w 3024597"/>
              <a:gd name="connsiteY3" fmla="*/ 837487 h 1412090"/>
              <a:gd name="connsiteX4" fmla="*/ 2033839 w 3024597"/>
              <a:gd name="connsiteY4" fmla="*/ 1322552 h 1412090"/>
              <a:gd name="connsiteX5" fmla="*/ 2592125 w 3024597"/>
              <a:gd name="connsiteY5" fmla="*/ 1409981 h 1412090"/>
              <a:gd name="connsiteX6" fmla="*/ 3021495 w 3024597"/>
              <a:gd name="connsiteY6" fmla="*/ 1274809 h 1412090"/>
              <a:gd name="connsiteX0" fmla="*/ 0 w 3024597"/>
              <a:gd name="connsiteY0" fmla="*/ 102255 h 1416329"/>
              <a:gd name="connsiteX1" fmla="*/ 539200 w 3024597"/>
              <a:gd name="connsiteY1" fmla="*/ 20167 h 1416329"/>
              <a:gd name="connsiteX2" fmla="*/ 973118 w 3024597"/>
              <a:gd name="connsiteY2" fmla="*/ 358166 h 1416329"/>
              <a:gd name="connsiteX3" fmla="*/ 1423283 w 3024597"/>
              <a:gd name="connsiteY3" fmla="*/ 841726 h 1416329"/>
              <a:gd name="connsiteX4" fmla="*/ 2033839 w 3024597"/>
              <a:gd name="connsiteY4" fmla="*/ 1326791 h 1416329"/>
              <a:gd name="connsiteX5" fmla="*/ 2592125 w 3024597"/>
              <a:gd name="connsiteY5" fmla="*/ 1414220 h 1416329"/>
              <a:gd name="connsiteX6" fmla="*/ 3021495 w 3024597"/>
              <a:gd name="connsiteY6" fmla="*/ 1279048 h 1416329"/>
              <a:gd name="connsiteX0" fmla="*/ 0 w 3024597"/>
              <a:gd name="connsiteY0" fmla="*/ 102255 h 1416329"/>
              <a:gd name="connsiteX1" fmla="*/ 539200 w 3024597"/>
              <a:gd name="connsiteY1" fmla="*/ 20167 h 1416329"/>
              <a:gd name="connsiteX2" fmla="*/ 973118 w 3024597"/>
              <a:gd name="connsiteY2" fmla="*/ 358166 h 1416329"/>
              <a:gd name="connsiteX3" fmla="*/ 1423283 w 3024597"/>
              <a:gd name="connsiteY3" fmla="*/ 841726 h 1416329"/>
              <a:gd name="connsiteX4" fmla="*/ 2033839 w 3024597"/>
              <a:gd name="connsiteY4" fmla="*/ 1326791 h 1416329"/>
              <a:gd name="connsiteX5" fmla="*/ 2592125 w 3024597"/>
              <a:gd name="connsiteY5" fmla="*/ 1414220 h 1416329"/>
              <a:gd name="connsiteX6" fmla="*/ 3021495 w 3024597"/>
              <a:gd name="connsiteY6" fmla="*/ 1279048 h 1416329"/>
              <a:gd name="connsiteX0" fmla="*/ 0 w 3024597"/>
              <a:gd name="connsiteY0" fmla="*/ 102255 h 1416329"/>
              <a:gd name="connsiteX1" fmla="*/ 539200 w 3024597"/>
              <a:gd name="connsiteY1" fmla="*/ 20167 h 1416329"/>
              <a:gd name="connsiteX2" fmla="*/ 973118 w 3024597"/>
              <a:gd name="connsiteY2" fmla="*/ 358166 h 1416329"/>
              <a:gd name="connsiteX3" fmla="*/ 1423283 w 3024597"/>
              <a:gd name="connsiteY3" fmla="*/ 841726 h 1416329"/>
              <a:gd name="connsiteX4" fmla="*/ 2033839 w 3024597"/>
              <a:gd name="connsiteY4" fmla="*/ 1326791 h 1416329"/>
              <a:gd name="connsiteX5" fmla="*/ 2592125 w 3024597"/>
              <a:gd name="connsiteY5" fmla="*/ 1414220 h 1416329"/>
              <a:gd name="connsiteX6" fmla="*/ 3021495 w 3024597"/>
              <a:gd name="connsiteY6" fmla="*/ 1279048 h 1416329"/>
              <a:gd name="connsiteX0" fmla="*/ 0 w 3024597"/>
              <a:gd name="connsiteY0" fmla="*/ 102255 h 1415307"/>
              <a:gd name="connsiteX1" fmla="*/ 539200 w 3024597"/>
              <a:gd name="connsiteY1" fmla="*/ 20167 h 1415307"/>
              <a:gd name="connsiteX2" fmla="*/ 973118 w 3024597"/>
              <a:gd name="connsiteY2" fmla="*/ 358166 h 1415307"/>
              <a:gd name="connsiteX3" fmla="*/ 1477818 w 3024597"/>
              <a:gd name="connsiteY3" fmla="*/ 928465 h 1415307"/>
              <a:gd name="connsiteX4" fmla="*/ 2033839 w 3024597"/>
              <a:gd name="connsiteY4" fmla="*/ 1326791 h 1415307"/>
              <a:gd name="connsiteX5" fmla="*/ 2592125 w 3024597"/>
              <a:gd name="connsiteY5" fmla="*/ 1414220 h 1415307"/>
              <a:gd name="connsiteX6" fmla="*/ 3021495 w 3024597"/>
              <a:gd name="connsiteY6" fmla="*/ 1279048 h 1415307"/>
              <a:gd name="connsiteX0" fmla="*/ 0 w 3024597"/>
              <a:gd name="connsiteY0" fmla="*/ 102255 h 1418434"/>
              <a:gd name="connsiteX1" fmla="*/ 539200 w 3024597"/>
              <a:gd name="connsiteY1" fmla="*/ 20167 h 1418434"/>
              <a:gd name="connsiteX2" fmla="*/ 973118 w 3024597"/>
              <a:gd name="connsiteY2" fmla="*/ 358166 h 1418434"/>
              <a:gd name="connsiteX3" fmla="*/ 1477818 w 3024597"/>
              <a:gd name="connsiteY3" fmla="*/ 928465 h 1418434"/>
              <a:gd name="connsiteX4" fmla="*/ 2032595 w 3024597"/>
              <a:gd name="connsiteY4" fmla="*/ 1351942 h 1418434"/>
              <a:gd name="connsiteX5" fmla="*/ 2592125 w 3024597"/>
              <a:gd name="connsiteY5" fmla="*/ 1414220 h 1418434"/>
              <a:gd name="connsiteX6" fmla="*/ 3021495 w 3024597"/>
              <a:gd name="connsiteY6" fmla="*/ 1279048 h 1418434"/>
              <a:gd name="connsiteX0" fmla="*/ 0 w 3024839"/>
              <a:gd name="connsiteY0" fmla="*/ 102255 h 1433984"/>
              <a:gd name="connsiteX1" fmla="*/ 539200 w 3024839"/>
              <a:gd name="connsiteY1" fmla="*/ 20167 h 1433984"/>
              <a:gd name="connsiteX2" fmla="*/ 973118 w 3024839"/>
              <a:gd name="connsiteY2" fmla="*/ 358166 h 1433984"/>
              <a:gd name="connsiteX3" fmla="*/ 1477818 w 3024839"/>
              <a:gd name="connsiteY3" fmla="*/ 928465 h 1433984"/>
              <a:gd name="connsiteX4" fmla="*/ 2032595 w 3024839"/>
              <a:gd name="connsiteY4" fmla="*/ 1351942 h 1433984"/>
              <a:gd name="connsiteX5" fmla="*/ 2616445 w 3024839"/>
              <a:gd name="connsiteY5" fmla="*/ 1432230 h 1433984"/>
              <a:gd name="connsiteX6" fmla="*/ 3021495 w 3024839"/>
              <a:gd name="connsiteY6" fmla="*/ 1279048 h 143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839" h="1433984">
                <a:moveTo>
                  <a:pt x="0" y="102255"/>
                </a:moveTo>
                <a:cubicBezTo>
                  <a:pt x="205189" y="1434"/>
                  <a:pt x="377014" y="-22485"/>
                  <a:pt x="539200" y="20167"/>
                </a:cubicBezTo>
                <a:cubicBezTo>
                  <a:pt x="701386" y="62819"/>
                  <a:pt x="816682" y="206783"/>
                  <a:pt x="973118" y="358166"/>
                </a:cubicBezTo>
                <a:cubicBezTo>
                  <a:pt x="1129554" y="509549"/>
                  <a:pt x="1301239" y="762836"/>
                  <a:pt x="1477818" y="928465"/>
                </a:cubicBezTo>
                <a:cubicBezTo>
                  <a:pt x="1654397" y="1094094"/>
                  <a:pt x="1842824" y="1267981"/>
                  <a:pt x="2032595" y="1351942"/>
                </a:cubicBezTo>
                <a:cubicBezTo>
                  <a:pt x="2222366" y="1435903"/>
                  <a:pt x="2454769" y="1437531"/>
                  <a:pt x="2616445" y="1432230"/>
                </a:cubicBezTo>
                <a:cubicBezTo>
                  <a:pt x="2778121" y="1426929"/>
                  <a:pt x="3058601" y="1325431"/>
                  <a:pt x="3021495" y="127904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7E22166-0A94-438D-9E28-0A9410D2F0B9}"/>
              </a:ext>
            </a:extLst>
          </p:cNvPr>
          <p:cNvSpPr/>
          <p:nvPr/>
        </p:nvSpPr>
        <p:spPr>
          <a:xfrm rot="21359332" flipH="1">
            <a:off x="8857246" y="1648242"/>
            <a:ext cx="2177091" cy="2011334"/>
          </a:xfrm>
          <a:custGeom>
            <a:avLst/>
            <a:gdLst>
              <a:gd name="connsiteX0" fmla="*/ 175217 w 2723208"/>
              <a:gd name="connsiteY0" fmla="*/ 2312706 h 2312706"/>
              <a:gd name="connsiteX1" fmla="*/ 556 w 2723208"/>
              <a:gd name="connsiteY1" fmla="*/ 1963385 h 2312706"/>
              <a:gd name="connsiteX2" fmla="*/ 226588 w 2723208"/>
              <a:gd name="connsiteY2" fmla="*/ 1501048 h 2312706"/>
              <a:gd name="connsiteX3" fmla="*/ 843037 w 2723208"/>
              <a:gd name="connsiteY3" fmla="*/ 1213371 h 2312706"/>
              <a:gd name="connsiteX4" fmla="*/ 1130713 w 2723208"/>
              <a:gd name="connsiteY4" fmla="*/ 853776 h 2312706"/>
              <a:gd name="connsiteX5" fmla="*/ 1048520 w 2723208"/>
              <a:gd name="connsiteY5" fmla="*/ 463358 h 2312706"/>
              <a:gd name="connsiteX6" fmla="*/ 617006 w 2723208"/>
              <a:gd name="connsiteY6" fmla="*/ 360616 h 2312706"/>
              <a:gd name="connsiteX7" fmla="*/ 370426 w 2723208"/>
              <a:gd name="connsiteY7" fmla="*/ 792131 h 2312706"/>
              <a:gd name="connsiteX8" fmla="*/ 565635 w 2723208"/>
              <a:gd name="connsiteY8" fmla="*/ 1264742 h 2312706"/>
              <a:gd name="connsiteX9" fmla="*/ 1120439 w 2723208"/>
              <a:gd name="connsiteY9" fmla="*/ 1305839 h 2312706"/>
              <a:gd name="connsiteX10" fmla="*/ 1623873 w 2723208"/>
              <a:gd name="connsiteY10" fmla="*/ 730486 h 2312706"/>
              <a:gd name="connsiteX11" fmla="*/ 1901275 w 2723208"/>
              <a:gd name="connsiteY11" fmla="*/ 288697 h 2312706"/>
              <a:gd name="connsiteX12" fmla="*/ 2363612 w 2723208"/>
              <a:gd name="connsiteY12" fmla="*/ 11295 h 2312706"/>
              <a:gd name="connsiteX13" fmla="*/ 2723208 w 2723208"/>
              <a:gd name="connsiteY13" fmla="*/ 62666 h 2312706"/>
              <a:gd name="connsiteX0" fmla="*/ 175217 w 2747062"/>
              <a:gd name="connsiteY0" fmla="*/ 2312706 h 2312706"/>
              <a:gd name="connsiteX1" fmla="*/ 556 w 2747062"/>
              <a:gd name="connsiteY1" fmla="*/ 1963385 h 2312706"/>
              <a:gd name="connsiteX2" fmla="*/ 226588 w 2747062"/>
              <a:gd name="connsiteY2" fmla="*/ 1501048 h 2312706"/>
              <a:gd name="connsiteX3" fmla="*/ 843037 w 2747062"/>
              <a:gd name="connsiteY3" fmla="*/ 1213371 h 2312706"/>
              <a:gd name="connsiteX4" fmla="*/ 1130713 w 2747062"/>
              <a:gd name="connsiteY4" fmla="*/ 853776 h 2312706"/>
              <a:gd name="connsiteX5" fmla="*/ 1048520 w 2747062"/>
              <a:gd name="connsiteY5" fmla="*/ 463358 h 2312706"/>
              <a:gd name="connsiteX6" fmla="*/ 617006 w 2747062"/>
              <a:gd name="connsiteY6" fmla="*/ 360616 h 2312706"/>
              <a:gd name="connsiteX7" fmla="*/ 370426 w 2747062"/>
              <a:gd name="connsiteY7" fmla="*/ 792131 h 2312706"/>
              <a:gd name="connsiteX8" fmla="*/ 565635 w 2747062"/>
              <a:gd name="connsiteY8" fmla="*/ 1264742 h 2312706"/>
              <a:gd name="connsiteX9" fmla="*/ 1120439 w 2747062"/>
              <a:gd name="connsiteY9" fmla="*/ 1305839 h 2312706"/>
              <a:gd name="connsiteX10" fmla="*/ 1623873 w 2747062"/>
              <a:gd name="connsiteY10" fmla="*/ 730486 h 2312706"/>
              <a:gd name="connsiteX11" fmla="*/ 1901275 w 2747062"/>
              <a:gd name="connsiteY11" fmla="*/ 288697 h 2312706"/>
              <a:gd name="connsiteX12" fmla="*/ 2363612 w 2747062"/>
              <a:gd name="connsiteY12" fmla="*/ 11295 h 2312706"/>
              <a:gd name="connsiteX13" fmla="*/ 2747062 w 2747062"/>
              <a:gd name="connsiteY13" fmla="*/ 62666 h 2312706"/>
              <a:gd name="connsiteX0" fmla="*/ 175217 w 2747062"/>
              <a:gd name="connsiteY0" fmla="*/ 2337090 h 2337090"/>
              <a:gd name="connsiteX1" fmla="*/ 556 w 2747062"/>
              <a:gd name="connsiteY1" fmla="*/ 1987769 h 2337090"/>
              <a:gd name="connsiteX2" fmla="*/ 226588 w 2747062"/>
              <a:gd name="connsiteY2" fmla="*/ 1525432 h 2337090"/>
              <a:gd name="connsiteX3" fmla="*/ 843037 w 2747062"/>
              <a:gd name="connsiteY3" fmla="*/ 1237755 h 2337090"/>
              <a:gd name="connsiteX4" fmla="*/ 1130713 w 2747062"/>
              <a:gd name="connsiteY4" fmla="*/ 878160 h 2337090"/>
              <a:gd name="connsiteX5" fmla="*/ 1048520 w 2747062"/>
              <a:gd name="connsiteY5" fmla="*/ 487742 h 2337090"/>
              <a:gd name="connsiteX6" fmla="*/ 617006 w 2747062"/>
              <a:gd name="connsiteY6" fmla="*/ 385000 h 2337090"/>
              <a:gd name="connsiteX7" fmla="*/ 370426 w 2747062"/>
              <a:gd name="connsiteY7" fmla="*/ 816515 h 2337090"/>
              <a:gd name="connsiteX8" fmla="*/ 565635 w 2747062"/>
              <a:gd name="connsiteY8" fmla="*/ 1289126 h 2337090"/>
              <a:gd name="connsiteX9" fmla="*/ 1120439 w 2747062"/>
              <a:gd name="connsiteY9" fmla="*/ 1330223 h 2337090"/>
              <a:gd name="connsiteX10" fmla="*/ 1623873 w 2747062"/>
              <a:gd name="connsiteY10" fmla="*/ 754870 h 2337090"/>
              <a:gd name="connsiteX11" fmla="*/ 1901275 w 2747062"/>
              <a:gd name="connsiteY11" fmla="*/ 313081 h 2337090"/>
              <a:gd name="connsiteX12" fmla="*/ 2363612 w 2747062"/>
              <a:gd name="connsiteY12" fmla="*/ 35679 h 2337090"/>
              <a:gd name="connsiteX13" fmla="*/ 2747062 w 2747062"/>
              <a:gd name="connsiteY13" fmla="*/ 87050 h 2337090"/>
              <a:gd name="connsiteX0" fmla="*/ 175217 w 2747062"/>
              <a:gd name="connsiteY0" fmla="*/ 2346211 h 2346211"/>
              <a:gd name="connsiteX1" fmla="*/ 556 w 2747062"/>
              <a:gd name="connsiteY1" fmla="*/ 1996890 h 2346211"/>
              <a:gd name="connsiteX2" fmla="*/ 226588 w 2747062"/>
              <a:gd name="connsiteY2" fmla="*/ 1534553 h 2346211"/>
              <a:gd name="connsiteX3" fmla="*/ 843037 w 2747062"/>
              <a:gd name="connsiteY3" fmla="*/ 1246876 h 2346211"/>
              <a:gd name="connsiteX4" fmla="*/ 1130713 w 2747062"/>
              <a:gd name="connsiteY4" fmla="*/ 887281 h 2346211"/>
              <a:gd name="connsiteX5" fmla="*/ 1048520 w 2747062"/>
              <a:gd name="connsiteY5" fmla="*/ 496863 h 2346211"/>
              <a:gd name="connsiteX6" fmla="*/ 617006 w 2747062"/>
              <a:gd name="connsiteY6" fmla="*/ 394121 h 2346211"/>
              <a:gd name="connsiteX7" fmla="*/ 370426 w 2747062"/>
              <a:gd name="connsiteY7" fmla="*/ 825636 h 2346211"/>
              <a:gd name="connsiteX8" fmla="*/ 565635 w 2747062"/>
              <a:gd name="connsiteY8" fmla="*/ 1298247 h 2346211"/>
              <a:gd name="connsiteX9" fmla="*/ 1120439 w 2747062"/>
              <a:gd name="connsiteY9" fmla="*/ 1339344 h 2346211"/>
              <a:gd name="connsiteX10" fmla="*/ 1623873 w 2747062"/>
              <a:gd name="connsiteY10" fmla="*/ 763991 h 2346211"/>
              <a:gd name="connsiteX11" fmla="*/ 1901275 w 2747062"/>
              <a:gd name="connsiteY11" fmla="*/ 322202 h 2346211"/>
              <a:gd name="connsiteX12" fmla="*/ 2331806 w 2747062"/>
              <a:gd name="connsiteY12" fmla="*/ 28898 h 2346211"/>
              <a:gd name="connsiteX13" fmla="*/ 2747062 w 2747062"/>
              <a:gd name="connsiteY13" fmla="*/ 96171 h 2346211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01275 w 2747062"/>
              <a:gd name="connsiteY11" fmla="*/ 312323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54112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0439 w 2747062"/>
              <a:gd name="connsiteY9" fmla="*/ 1329465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81757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128390 w 2747062"/>
              <a:gd name="connsiteY9" fmla="*/ 1257904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925129 w 2747062"/>
              <a:gd name="connsiteY11" fmla="*/ 328225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65635 w 2747062"/>
              <a:gd name="connsiteY8" fmla="*/ 1288368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072731 w 2747062"/>
              <a:gd name="connsiteY9" fmla="*/ 1313563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175217 w 2747062"/>
              <a:gd name="connsiteY0" fmla="*/ 2336332 h 2336332"/>
              <a:gd name="connsiteX1" fmla="*/ 556 w 2747062"/>
              <a:gd name="connsiteY1" fmla="*/ 1987011 h 2336332"/>
              <a:gd name="connsiteX2" fmla="*/ 226588 w 2747062"/>
              <a:gd name="connsiteY2" fmla="*/ 1524674 h 2336332"/>
              <a:gd name="connsiteX3" fmla="*/ 843037 w 2747062"/>
              <a:gd name="connsiteY3" fmla="*/ 1236997 h 2336332"/>
              <a:gd name="connsiteX4" fmla="*/ 1130713 w 2747062"/>
              <a:gd name="connsiteY4" fmla="*/ 877402 h 2336332"/>
              <a:gd name="connsiteX5" fmla="*/ 1048520 w 2747062"/>
              <a:gd name="connsiteY5" fmla="*/ 486984 h 2336332"/>
              <a:gd name="connsiteX6" fmla="*/ 617006 w 2747062"/>
              <a:gd name="connsiteY6" fmla="*/ 384242 h 2336332"/>
              <a:gd name="connsiteX7" fmla="*/ 370426 w 2747062"/>
              <a:gd name="connsiteY7" fmla="*/ 815757 h 2336332"/>
              <a:gd name="connsiteX8" fmla="*/ 589489 w 2747062"/>
              <a:gd name="connsiteY8" fmla="*/ 1280417 h 2336332"/>
              <a:gd name="connsiteX9" fmla="*/ 1120439 w 2747062"/>
              <a:gd name="connsiteY9" fmla="*/ 1281758 h 2336332"/>
              <a:gd name="connsiteX10" fmla="*/ 1623873 w 2747062"/>
              <a:gd name="connsiteY10" fmla="*/ 762063 h 2336332"/>
              <a:gd name="connsiteX11" fmla="*/ 1869470 w 2747062"/>
              <a:gd name="connsiteY11" fmla="*/ 360031 h 2336332"/>
              <a:gd name="connsiteX12" fmla="*/ 2331806 w 2747062"/>
              <a:gd name="connsiteY12" fmla="*/ 19019 h 2336332"/>
              <a:gd name="connsiteX13" fmla="*/ 2747062 w 2747062"/>
              <a:gd name="connsiteY13" fmla="*/ 86292 h 233633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69957 w 2746593"/>
              <a:gd name="connsiteY7" fmla="*/ 815757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30244 w 2746593"/>
              <a:gd name="connsiteY4" fmla="*/ 877402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22630 w 2746593"/>
              <a:gd name="connsiteY4" fmla="*/ 906993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92 w 2746593"/>
              <a:gd name="connsiteY0" fmla="*/ 2390782 h 2390782"/>
              <a:gd name="connsiteX1" fmla="*/ 87 w 2746593"/>
              <a:gd name="connsiteY1" fmla="*/ 1987011 h 2390782"/>
              <a:gd name="connsiteX2" fmla="*/ 226119 w 2746593"/>
              <a:gd name="connsiteY2" fmla="*/ 1524674 h 2390782"/>
              <a:gd name="connsiteX3" fmla="*/ 842568 w 2746593"/>
              <a:gd name="connsiteY3" fmla="*/ 1236997 h 2390782"/>
              <a:gd name="connsiteX4" fmla="*/ 1122630 w 2746593"/>
              <a:gd name="connsiteY4" fmla="*/ 906993 h 2390782"/>
              <a:gd name="connsiteX5" fmla="*/ 1048051 w 2746593"/>
              <a:gd name="connsiteY5" fmla="*/ 486984 h 2390782"/>
              <a:gd name="connsiteX6" fmla="*/ 616537 w 2746593"/>
              <a:gd name="connsiteY6" fmla="*/ 384242 h 2390782"/>
              <a:gd name="connsiteX7" fmla="*/ 320416 w 2746593"/>
              <a:gd name="connsiteY7" fmla="*/ 799860 h 2390782"/>
              <a:gd name="connsiteX8" fmla="*/ 589020 w 2746593"/>
              <a:gd name="connsiteY8" fmla="*/ 1280417 h 2390782"/>
              <a:gd name="connsiteX9" fmla="*/ 1119970 w 2746593"/>
              <a:gd name="connsiteY9" fmla="*/ 1281758 h 2390782"/>
              <a:gd name="connsiteX10" fmla="*/ 1623404 w 2746593"/>
              <a:gd name="connsiteY10" fmla="*/ 762063 h 2390782"/>
              <a:gd name="connsiteX11" fmla="*/ 1869001 w 2746593"/>
              <a:gd name="connsiteY11" fmla="*/ 360031 h 2390782"/>
              <a:gd name="connsiteX12" fmla="*/ 2331337 w 2746593"/>
              <a:gd name="connsiteY12" fmla="*/ 19019 h 2390782"/>
              <a:gd name="connsiteX13" fmla="*/ 2746593 w 2746593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68932 w 2746524"/>
              <a:gd name="connsiteY11" fmla="*/ 360031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68932 w 2746524"/>
              <a:gd name="connsiteY11" fmla="*/ 360031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1894466 w 2746524"/>
              <a:gd name="connsiteY11" fmla="*/ 309812 h 2390782"/>
              <a:gd name="connsiteX12" fmla="*/ 2331268 w 2746524"/>
              <a:gd name="connsiteY12" fmla="*/ 19019 h 2390782"/>
              <a:gd name="connsiteX13" fmla="*/ 2746524 w 2746524"/>
              <a:gd name="connsiteY13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19901 w 2746524"/>
              <a:gd name="connsiteY9" fmla="*/ 1281758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746524"/>
              <a:gd name="connsiteY0" fmla="*/ 2390782 h 2390782"/>
              <a:gd name="connsiteX1" fmla="*/ 18 w 2746524"/>
              <a:gd name="connsiteY1" fmla="*/ 1987011 h 2390782"/>
              <a:gd name="connsiteX2" fmla="*/ 237718 w 2746524"/>
              <a:gd name="connsiteY2" fmla="*/ 1552910 h 2390782"/>
              <a:gd name="connsiteX3" fmla="*/ 842499 w 2746524"/>
              <a:gd name="connsiteY3" fmla="*/ 1236997 h 2390782"/>
              <a:gd name="connsiteX4" fmla="*/ 1122561 w 2746524"/>
              <a:gd name="connsiteY4" fmla="*/ 906993 h 2390782"/>
              <a:gd name="connsiteX5" fmla="*/ 1047982 w 2746524"/>
              <a:gd name="connsiteY5" fmla="*/ 486984 h 2390782"/>
              <a:gd name="connsiteX6" fmla="*/ 616468 w 2746524"/>
              <a:gd name="connsiteY6" fmla="*/ 384242 h 2390782"/>
              <a:gd name="connsiteX7" fmla="*/ 320347 w 2746524"/>
              <a:gd name="connsiteY7" fmla="*/ 799860 h 2390782"/>
              <a:gd name="connsiteX8" fmla="*/ 588951 w 2746524"/>
              <a:gd name="connsiteY8" fmla="*/ 1280417 h 2390782"/>
              <a:gd name="connsiteX9" fmla="*/ 1138502 w 2746524"/>
              <a:gd name="connsiteY9" fmla="*/ 1270769 h 2390782"/>
              <a:gd name="connsiteX10" fmla="*/ 1623335 w 2746524"/>
              <a:gd name="connsiteY10" fmla="*/ 762063 h 2390782"/>
              <a:gd name="connsiteX11" fmla="*/ 2331268 w 2746524"/>
              <a:gd name="connsiteY11" fmla="*/ 19019 h 2390782"/>
              <a:gd name="connsiteX12" fmla="*/ 2746524 w 2746524"/>
              <a:gd name="connsiteY12" fmla="*/ 86292 h 2390782"/>
              <a:gd name="connsiteX0" fmla="*/ 226923 w 2645412"/>
              <a:gd name="connsiteY0" fmla="*/ 2426159 h 2426159"/>
              <a:gd name="connsiteX1" fmla="*/ 18 w 2645412"/>
              <a:gd name="connsiteY1" fmla="*/ 2022388 h 2426159"/>
              <a:gd name="connsiteX2" fmla="*/ 237718 w 2645412"/>
              <a:gd name="connsiteY2" fmla="*/ 1588287 h 2426159"/>
              <a:gd name="connsiteX3" fmla="*/ 842499 w 2645412"/>
              <a:gd name="connsiteY3" fmla="*/ 1272374 h 2426159"/>
              <a:gd name="connsiteX4" fmla="*/ 1122561 w 2645412"/>
              <a:gd name="connsiteY4" fmla="*/ 942370 h 2426159"/>
              <a:gd name="connsiteX5" fmla="*/ 1047982 w 2645412"/>
              <a:gd name="connsiteY5" fmla="*/ 522361 h 2426159"/>
              <a:gd name="connsiteX6" fmla="*/ 616468 w 2645412"/>
              <a:gd name="connsiteY6" fmla="*/ 419619 h 2426159"/>
              <a:gd name="connsiteX7" fmla="*/ 320347 w 2645412"/>
              <a:gd name="connsiteY7" fmla="*/ 835237 h 2426159"/>
              <a:gd name="connsiteX8" fmla="*/ 588951 w 2645412"/>
              <a:gd name="connsiteY8" fmla="*/ 1315794 h 2426159"/>
              <a:gd name="connsiteX9" fmla="*/ 1138502 w 2645412"/>
              <a:gd name="connsiteY9" fmla="*/ 1306146 h 2426159"/>
              <a:gd name="connsiteX10" fmla="*/ 1623335 w 2645412"/>
              <a:gd name="connsiteY10" fmla="*/ 797440 h 2426159"/>
              <a:gd name="connsiteX11" fmla="*/ 2331268 w 2645412"/>
              <a:gd name="connsiteY11" fmla="*/ 54396 h 2426159"/>
              <a:gd name="connsiteX12" fmla="*/ 2645412 w 2645412"/>
              <a:gd name="connsiteY12" fmla="*/ 60961 h 2426159"/>
              <a:gd name="connsiteX0" fmla="*/ 226923 w 2645412"/>
              <a:gd name="connsiteY0" fmla="*/ 2403425 h 2403425"/>
              <a:gd name="connsiteX1" fmla="*/ 18 w 2645412"/>
              <a:gd name="connsiteY1" fmla="*/ 1999654 h 2403425"/>
              <a:gd name="connsiteX2" fmla="*/ 237718 w 2645412"/>
              <a:gd name="connsiteY2" fmla="*/ 1565553 h 2403425"/>
              <a:gd name="connsiteX3" fmla="*/ 842499 w 2645412"/>
              <a:gd name="connsiteY3" fmla="*/ 1249640 h 2403425"/>
              <a:gd name="connsiteX4" fmla="*/ 1122561 w 2645412"/>
              <a:gd name="connsiteY4" fmla="*/ 919636 h 2403425"/>
              <a:gd name="connsiteX5" fmla="*/ 1047982 w 2645412"/>
              <a:gd name="connsiteY5" fmla="*/ 499627 h 2403425"/>
              <a:gd name="connsiteX6" fmla="*/ 616468 w 2645412"/>
              <a:gd name="connsiteY6" fmla="*/ 396885 h 2403425"/>
              <a:gd name="connsiteX7" fmla="*/ 320347 w 2645412"/>
              <a:gd name="connsiteY7" fmla="*/ 812503 h 2403425"/>
              <a:gd name="connsiteX8" fmla="*/ 588951 w 2645412"/>
              <a:gd name="connsiteY8" fmla="*/ 1293060 h 2403425"/>
              <a:gd name="connsiteX9" fmla="*/ 1138502 w 2645412"/>
              <a:gd name="connsiteY9" fmla="*/ 1283412 h 2403425"/>
              <a:gd name="connsiteX10" fmla="*/ 1623335 w 2645412"/>
              <a:gd name="connsiteY10" fmla="*/ 774706 h 2403425"/>
              <a:gd name="connsiteX11" fmla="*/ 2331268 w 2645412"/>
              <a:gd name="connsiteY11" fmla="*/ 31662 h 2403425"/>
              <a:gd name="connsiteX12" fmla="*/ 2645412 w 2645412"/>
              <a:gd name="connsiteY12" fmla="*/ 38227 h 2403425"/>
              <a:gd name="connsiteX0" fmla="*/ 226923 w 2645412"/>
              <a:gd name="connsiteY0" fmla="*/ 2424948 h 2424948"/>
              <a:gd name="connsiteX1" fmla="*/ 18 w 2645412"/>
              <a:gd name="connsiteY1" fmla="*/ 2021177 h 2424948"/>
              <a:gd name="connsiteX2" fmla="*/ 237718 w 2645412"/>
              <a:gd name="connsiteY2" fmla="*/ 1587076 h 2424948"/>
              <a:gd name="connsiteX3" fmla="*/ 842499 w 2645412"/>
              <a:gd name="connsiteY3" fmla="*/ 1271163 h 2424948"/>
              <a:gd name="connsiteX4" fmla="*/ 1122561 w 2645412"/>
              <a:gd name="connsiteY4" fmla="*/ 941159 h 2424948"/>
              <a:gd name="connsiteX5" fmla="*/ 1047982 w 2645412"/>
              <a:gd name="connsiteY5" fmla="*/ 521150 h 2424948"/>
              <a:gd name="connsiteX6" fmla="*/ 616468 w 2645412"/>
              <a:gd name="connsiteY6" fmla="*/ 418408 h 2424948"/>
              <a:gd name="connsiteX7" fmla="*/ 320347 w 2645412"/>
              <a:gd name="connsiteY7" fmla="*/ 834026 h 2424948"/>
              <a:gd name="connsiteX8" fmla="*/ 588951 w 2645412"/>
              <a:gd name="connsiteY8" fmla="*/ 1314583 h 2424948"/>
              <a:gd name="connsiteX9" fmla="*/ 1138502 w 2645412"/>
              <a:gd name="connsiteY9" fmla="*/ 1304935 h 2424948"/>
              <a:gd name="connsiteX10" fmla="*/ 1623335 w 2645412"/>
              <a:gd name="connsiteY10" fmla="*/ 796229 h 2424948"/>
              <a:gd name="connsiteX11" fmla="*/ 2260422 w 2645412"/>
              <a:gd name="connsiteY11" fmla="*/ 9726 h 2424948"/>
              <a:gd name="connsiteX12" fmla="*/ 2645412 w 2645412"/>
              <a:gd name="connsiteY12" fmla="*/ 59750 h 2424948"/>
              <a:gd name="connsiteX0" fmla="*/ 226923 w 2645412"/>
              <a:gd name="connsiteY0" fmla="*/ 2446884 h 2446884"/>
              <a:gd name="connsiteX1" fmla="*/ 18 w 2645412"/>
              <a:gd name="connsiteY1" fmla="*/ 2043113 h 2446884"/>
              <a:gd name="connsiteX2" fmla="*/ 237718 w 2645412"/>
              <a:gd name="connsiteY2" fmla="*/ 1609012 h 2446884"/>
              <a:gd name="connsiteX3" fmla="*/ 842499 w 2645412"/>
              <a:gd name="connsiteY3" fmla="*/ 1293099 h 2446884"/>
              <a:gd name="connsiteX4" fmla="*/ 1122561 w 2645412"/>
              <a:gd name="connsiteY4" fmla="*/ 963095 h 2446884"/>
              <a:gd name="connsiteX5" fmla="*/ 1047982 w 2645412"/>
              <a:gd name="connsiteY5" fmla="*/ 543086 h 2446884"/>
              <a:gd name="connsiteX6" fmla="*/ 616468 w 2645412"/>
              <a:gd name="connsiteY6" fmla="*/ 440344 h 2446884"/>
              <a:gd name="connsiteX7" fmla="*/ 320347 w 2645412"/>
              <a:gd name="connsiteY7" fmla="*/ 855962 h 2446884"/>
              <a:gd name="connsiteX8" fmla="*/ 588951 w 2645412"/>
              <a:gd name="connsiteY8" fmla="*/ 1336519 h 2446884"/>
              <a:gd name="connsiteX9" fmla="*/ 1138502 w 2645412"/>
              <a:gd name="connsiteY9" fmla="*/ 1326871 h 2446884"/>
              <a:gd name="connsiteX10" fmla="*/ 1623335 w 2645412"/>
              <a:gd name="connsiteY10" fmla="*/ 818165 h 2446884"/>
              <a:gd name="connsiteX11" fmla="*/ 2260422 w 2645412"/>
              <a:gd name="connsiteY11" fmla="*/ 31662 h 2446884"/>
              <a:gd name="connsiteX12" fmla="*/ 2645412 w 2645412"/>
              <a:gd name="connsiteY12" fmla="*/ 81686 h 2446884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23335 w 2645412"/>
              <a:gd name="connsiteY10" fmla="*/ 815278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38502 w 2645412"/>
              <a:gd name="connsiteY9" fmla="*/ 1323984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88951 w 2645412"/>
              <a:gd name="connsiteY8" fmla="*/ 1333632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20347 w 2645412"/>
              <a:gd name="connsiteY7" fmla="*/ 853075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  <a:gd name="connsiteX0" fmla="*/ 226923 w 2645412"/>
              <a:gd name="connsiteY0" fmla="*/ 2443997 h 2443997"/>
              <a:gd name="connsiteX1" fmla="*/ 18 w 2645412"/>
              <a:gd name="connsiteY1" fmla="*/ 2040226 h 2443997"/>
              <a:gd name="connsiteX2" fmla="*/ 237718 w 2645412"/>
              <a:gd name="connsiteY2" fmla="*/ 1606125 h 2443997"/>
              <a:gd name="connsiteX3" fmla="*/ 842499 w 2645412"/>
              <a:gd name="connsiteY3" fmla="*/ 1290212 h 2443997"/>
              <a:gd name="connsiteX4" fmla="*/ 1122561 w 2645412"/>
              <a:gd name="connsiteY4" fmla="*/ 960208 h 2443997"/>
              <a:gd name="connsiteX5" fmla="*/ 1047982 w 2645412"/>
              <a:gd name="connsiteY5" fmla="*/ 540199 h 2443997"/>
              <a:gd name="connsiteX6" fmla="*/ 616468 w 2645412"/>
              <a:gd name="connsiteY6" fmla="*/ 437457 h 2443997"/>
              <a:gd name="connsiteX7" fmla="*/ 308679 w 2645412"/>
              <a:gd name="connsiteY7" fmla="*/ 824837 h 2443997"/>
              <a:gd name="connsiteX8" fmla="*/ 578635 w 2645412"/>
              <a:gd name="connsiteY8" fmla="*/ 1324670 h 2443997"/>
              <a:gd name="connsiteX9" fmla="*/ 1123280 w 2645412"/>
              <a:gd name="connsiteY9" fmla="*/ 1383165 h 2443997"/>
              <a:gd name="connsiteX10" fmla="*/ 1603207 w 2645412"/>
              <a:gd name="connsiteY10" fmla="*/ 942601 h 2443997"/>
              <a:gd name="connsiteX11" fmla="*/ 2202593 w 2645412"/>
              <a:gd name="connsiteY11" fmla="*/ 32830 h 2443997"/>
              <a:gd name="connsiteX12" fmla="*/ 2645412 w 2645412"/>
              <a:gd name="connsiteY12" fmla="*/ 78799 h 24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5412" h="2443997">
                <a:moveTo>
                  <a:pt x="226923" y="2443997"/>
                </a:moveTo>
                <a:cubicBezTo>
                  <a:pt x="135311" y="2336974"/>
                  <a:pt x="-1781" y="2179871"/>
                  <a:pt x="18" y="2040226"/>
                </a:cubicBezTo>
                <a:cubicBezTo>
                  <a:pt x="1817" y="1900581"/>
                  <a:pt x="1889" y="1786786"/>
                  <a:pt x="237718" y="1606125"/>
                </a:cubicBezTo>
                <a:cubicBezTo>
                  <a:pt x="473547" y="1425464"/>
                  <a:pt x="695025" y="1397865"/>
                  <a:pt x="842499" y="1290212"/>
                </a:cubicBezTo>
                <a:cubicBezTo>
                  <a:pt x="989973" y="1182559"/>
                  <a:pt x="1062779" y="1135427"/>
                  <a:pt x="1122561" y="960208"/>
                </a:cubicBezTo>
                <a:cubicBezTo>
                  <a:pt x="1182343" y="784989"/>
                  <a:pt x="1132331" y="627324"/>
                  <a:pt x="1047982" y="540199"/>
                </a:cubicBezTo>
                <a:cubicBezTo>
                  <a:pt x="963633" y="453074"/>
                  <a:pt x="787201" y="377000"/>
                  <a:pt x="616468" y="437457"/>
                </a:cubicBezTo>
                <a:cubicBezTo>
                  <a:pt x="445735" y="497914"/>
                  <a:pt x="310254" y="609502"/>
                  <a:pt x="308679" y="824837"/>
                </a:cubicBezTo>
                <a:cubicBezTo>
                  <a:pt x="307104" y="1040172"/>
                  <a:pt x="442868" y="1231615"/>
                  <a:pt x="578635" y="1324670"/>
                </a:cubicBezTo>
                <a:cubicBezTo>
                  <a:pt x="714402" y="1417725"/>
                  <a:pt x="952518" y="1446843"/>
                  <a:pt x="1123280" y="1383165"/>
                </a:cubicBezTo>
                <a:cubicBezTo>
                  <a:pt x="1294042" y="1319487"/>
                  <a:pt x="1463226" y="1184230"/>
                  <a:pt x="1603207" y="942601"/>
                </a:cubicBezTo>
                <a:cubicBezTo>
                  <a:pt x="1743188" y="700972"/>
                  <a:pt x="1786108" y="190593"/>
                  <a:pt x="2202593" y="32830"/>
                </a:cubicBezTo>
                <a:cubicBezTo>
                  <a:pt x="2379332" y="-30531"/>
                  <a:pt x="2571688" y="4917"/>
                  <a:pt x="2645412" y="78799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3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33515-954A-A54E-BB53-FF746A1A6B7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277402" y="901926"/>
            <a:ext cx="10748391" cy="50541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5000" b="1" dirty="0">
                <a:solidFill>
                  <a:srgbClr val="178C9A"/>
                </a:solidFill>
              </a:rPr>
              <a:t>Groove is poised to be </a:t>
            </a:r>
            <a:br>
              <a:rPr lang="en-US" sz="5000" b="1" dirty="0">
                <a:solidFill>
                  <a:srgbClr val="178C9A"/>
                </a:solidFill>
              </a:rPr>
            </a:br>
            <a:r>
              <a:rPr lang="en-US" sz="5000" b="1" dirty="0">
                <a:solidFill>
                  <a:srgbClr val="178C9A"/>
                </a:solidFill>
              </a:rPr>
              <a:t>the leading Bahamian personal </a:t>
            </a:r>
            <a:br>
              <a:rPr lang="en-US" sz="5000" b="1" dirty="0">
                <a:solidFill>
                  <a:srgbClr val="178C9A"/>
                </a:solidFill>
              </a:rPr>
            </a:br>
            <a:r>
              <a:rPr lang="en-US" sz="5000" b="1" dirty="0">
                <a:solidFill>
                  <a:srgbClr val="178C9A"/>
                </a:solidFill>
              </a:rPr>
              <a:t>travel companion, connecting </a:t>
            </a:r>
            <a:br>
              <a:rPr lang="en-US" sz="5000" b="1" dirty="0">
                <a:solidFill>
                  <a:srgbClr val="178C9A"/>
                </a:solidFill>
              </a:rPr>
            </a:br>
            <a:r>
              <a:rPr lang="en-US" sz="5000" b="1" dirty="0">
                <a:solidFill>
                  <a:srgbClr val="178C9A"/>
                </a:solidFill>
              </a:rPr>
              <a:t>travelers and tourism </a:t>
            </a:r>
            <a:br>
              <a:rPr lang="en-US" sz="5000" b="1" dirty="0">
                <a:solidFill>
                  <a:srgbClr val="178C9A"/>
                </a:solidFill>
              </a:rPr>
            </a:br>
            <a:r>
              <a:rPr lang="en-US" sz="5000" b="1" dirty="0">
                <a:solidFill>
                  <a:srgbClr val="178C9A"/>
                </a:solidFill>
              </a:rPr>
              <a:t>companies through </a:t>
            </a:r>
            <a:br>
              <a:rPr lang="en-US" sz="5000" b="1" dirty="0">
                <a:solidFill>
                  <a:srgbClr val="178C9A"/>
                </a:solidFill>
              </a:rPr>
            </a:br>
            <a:r>
              <a:rPr lang="en-US" sz="5000" b="1" dirty="0">
                <a:solidFill>
                  <a:srgbClr val="178C9A"/>
                </a:solidFill>
              </a:rPr>
              <a:t>a new AR-augmented </a:t>
            </a:r>
            <a:br>
              <a:rPr lang="en-US" sz="5000" b="1" dirty="0">
                <a:solidFill>
                  <a:srgbClr val="178C9A"/>
                </a:solidFill>
              </a:rPr>
            </a:br>
            <a:r>
              <a:rPr lang="en-US" sz="5000" b="1" dirty="0">
                <a:solidFill>
                  <a:srgbClr val="178C9A"/>
                </a:solidFill>
              </a:rPr>
              <a:t>marketplace.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71A343-5B7A-4CB9-BC97-7A4F395A94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2656" y="4398917"/>
            <a:ext cx="1185968" cy="11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7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7D276-7FA4-495E-9F1B-F109B5EF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36" y="210572"/>
            <a:ext cx="6485911" cy="656203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Market Insights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2AB0C2-491E-4E3E-B08A-6422D4E2D98D}"/>
              </a:ext>
            </a:extLst>
          </p:cNvPr>
          <p:cNvGrpSpPr/>
          <p:nvPr/>
        </p:nvGrpSpPr>
        <p:grpSpPr>
          <a:xfrm>
            <a:off x="381614" y="1739252"/>
            <a:ext cx="7523133" cy="3553223"/>
            <a:chOff x="5809866" y="732142"/>
            <a:chExt cx="3863098" cy="21058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A36DF5-3739-4223-813C-2E20E1647B4F}"/>
                </a:ext>
              </a:extLst>
            </p:cNvPr>
            <p:cNvSpPr/>
            <p:nvPr/>
          </p:nvSpPr>
          <p:spPr>
            <a:xfrm>
              <a:off x="5809866" y="732143"/>
              <a:ext cx="1832117" cy="2105897"/>
            </a:xfrm>
            <a:prstGeom prst="ellipse">
              <a:avLst/>
            </a:prstGeom>
            <a:solidFill>
              <a:srgbClr val="178C9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504" tIns="328168" rIns="285504" bIns="32816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+mj-lt"/>
                </a:rPr>
                <a:t>Tourists want to have more intimate and cultural experiences</a:t>
              </a: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D8BA3171-0037-4261-B493-7D1F7098F251}"/>
                </a:ext>
              </a:extLst>
            </p:cNvPr>
            <p:cNvSpPr/>
            <p:nvPr/>
          </p:nvSpPr>
          <p:spPr>
            <a:xfrm>
              <a:off x="7840847" y="732142"/>
              <a:ext cx="1832117" cy="2105898"/>
            </a:xfrm>
            <a:prstGeom prst="flowChartConnector">
              <a:avLst/>
            </a:prstGeom>
            <a:solidFill>
              <a:srgbClr val="F9D43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034" tIns="377698" rIns="335034" bIns="37769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>
                  <a:solidFill>
                    <a:schemeClr val="tx1"/>
                  </a:solidFill>
                  <a:latin typeface="+mj-lt"/>
                </a:rPr>
                <a:t>Small tourism business owners typically</a:t>
              </a:r>
              <a:r>
                <a:rPr lang="en-US" b="1" kern="1200" dirty="0">
                  <a:solidFill>
                    <a:schemeClr val="tx1"/>
                  </a:solidFill>
                  <a:latin typeface="+mj-lt"/>
                </a:rPr>
                <a:t> do not have the resources or the marketing skills to compete in the tourist market</a:t>
              </a:r>
              <a:endParaRPr lang="en-GB" sz="40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A95BA94F-75F4-4E91-8504-982170814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358" y="1282052"/>
            <a:ext cx="914400" cy="914400"/>
          </a:xfrm>
          <a:prstGeom prst="rect">
            <a:avLst/>
          </a:prstGeom>
        </p:spPr>
      </p:pic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4C531EDC-8442-41F2-A395-B27E68F90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3817" y="1282052"/>
            <a:ext cx="914400" cy="914400"/>
          </a:xfrm>
          <a:prstGeom prst="rect">
            <a:avLst/>
          </a:prstGeom>
        </p:spPr>
      </p:pic>
      <p:sp>
        <p:nvSpPr>
          <p:cNvPr id="7" name="Graphic 5" descr="Quotes with solid fill">
            <a:extLst>
              <a:ext uri="{FF2B5EF4-FFF2-40B4-BE49-F238E27FC236}">
                <a16:creationId xmlns:a16="http://schemas.microsoft.com/office/drawing/2014/main" id="{23055C2B-9DE0-4BDF-933C-4AAA9D999902}"/>
              </a:ext>
            </a:extLst>
          </p:cNvPr>
          <p:cNvSpPr/>
          <p:nvPr/>
        </p:nvSpPr>
        <p:spPr>
          <a:xfrm>
            <a:off x="126833" y="5566423"/>
            <a:ext cx="933450" cy="933450"/>
          </a:xfrm>
          <a:custGeom>
            <a:avLst/>
            <a:gdLst>
              <a:gd name="connsiteX0" fmla="*/ 923925 w 933450"/>
              <a:gd name="connsiteY0" fmla="*/ 9525 h 933450"/>
              <a:gd name="connsiteX1" fmla="*/ 923925 w 933450"/>
              <a:gd name="connsiteY1" fmla="*/ 923925 h 933450"/>
              <a:gd name="connsiteX2" fmla="*/ 9525 w 933450"/>
              <a:gd name="connsiteY2" fmla="*/ 923925 h 933450"/>
              <a:gd name="connsiteX3" fmla="*/ 9525 w 933450"/>
              <a:gd name="connsiteY3" fmla="*/ 9525 h 933450"/>
              <a:gd name="connsiteX4" fmla="*/ 923925 w 933450"/>
              <a:gd name="connsiteY4" fmla="*/ 9525 h 933450"/>
              <a:gd name="connsiteX5" fmla="*/ 933450 w 933450"/>
              <a:gd name="connsiteY5" fmla="*/ 0 h 933450"/>
              <a:gd name="connsiteX6" fmla="*/ 0 w 933450"/>
              <a:gd name="connsiteY6" fmla="*/ 0 h 933450"/>
              <a:gd name="connsiteX7" fmla="*/ 0 w 933450"/>
              <a:gd name="connsiteY7" fmla="*/ 933450 h 933450"/>
              <a:gd name="connsiteX8" fmla="*/ 933450 w 933450"/>
              <a:gd name="connsiteY8" fmla="*/ 933450 h 933450"/>
              <a:gd name="connsiteX9" fmla="*/ 933450 w 933450"/>
              <a:gd name="connsiteY9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450" h="933450">
                <a:moveTo>
                  <a:pt x="923925" y="9525"/>
                </a:moveTo>
                <a:lnTo>
                  <a:pt x="923925" y="923925"/>
                </a:lnTo>
                <a:lnTo>
                  <a:pt x="9525" y="923925"/>
                </a:lnTo>
                <a:lnTo>
                  <a:pt x="9525" y="9525"/>
                </a:lnTo>
                <a:lnTo>
                  <a:pt x="923925" y="9525"/>
                </a:lnTo>
                <a:moveTo>
                  <a:pt x="933450" y="0"/>
                </a:moveTo>
                <a:lnTo>
                  <a:pt x="0" y="0"/>
                </a:lnTo>
                <a:lnTo>
                  <a:pt x="0" y="933450"/>
                </a:lnTo>
                <a:lnTo>
                  <a:pt x="933450" y="933450"/>
                </a:lnTo>
                <a:lnTo>
                  <a:pt x="93345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5B3583-99C9-4892-99FA-F85283CD7180}"/>
              </a:ext>
            </a:extLst>
          </p:cNvPr>
          <p:cNvGrpSpPr/>
          <p:nvPr/>
        </p:nvGrpSpPr>
        <p:grpSpPr>
          <a:xfrm>
            <a:off x="3475825" y="5104690"/>
            <a:ext cx="473718" cy="375570"/>
            <a:chOff x="565554" y="5709298"/>
            <a:chExt cx="352615" cy="279558"/>
          </a:xfrm>
          <a:solidFill>
            <a:srgbClr val="178C9A"/>
          </a:solidFill>
        </p:grpSpPr>
        <p:sp>
          <p:nvSpPr>
            <p:cNvPr id="10" name="Graphic 5" descr="Quotes with solid fill">
              <a:extLst>
                <a:ext uri="{FF2B5EF4-FFF2-40B4-BE49-F238E27FC236}">
                  <a16:creationId xmlns:a16="http://schemas.microsoft.com/office/drawing/2014/main" id="{23055C2B-9DE0-4BDF-933C-4AAA9D999902}"/>
                </a:ext>
              </a:extLst>
            </p:cNvPr>
            <p:cNvSpPr/>
            <p:nvPr/>
          </p:nvSpPr>
          <p:spPr>
            <a:xfrm>
              <a:off x="565554" y="5709298"/>
              <a:ext cx="140969" cy="279558"/>
            </a:xfrm>
            <a:custGeom>
              <a:avLst/>
              <a:gdLst>
                <a:gd name="connsiteX0" fmla="*/ 0 w 140969"/>
                <a:gd name="connsiteY0" fmla="*/ 0 h 279558"/>
                <a:gd name="connsiteX1" fmla="*/ 0 w 140969"/>
                <a:gd name="connsiteY1" fmla="*/ 141065 h 279558"/>
                <a:gd name="connsiteX2" fmla="*/ 80486 w 140969"/>
                <a:gd name="connsiteY2" fmla="*/ 141065 h 279558"/>
                <a:gd name="connsiteX3" fmla="*/ 0 w 140969"/>
                <a:gd name="connsiteY3" fmla="*/ 219075 h 279558"/>
                <a:gd name="connsiteX4" fmla="*/ 0 w 140969"/>
                <a:gd name="connsiteY4" fmla="*/ 279559 h 279558"/>
                <a:gd name="connsiteX5" fmla="*/ 140970 w 140969"/>
                <a:gd name="connsiteY5" fmla="*/ 140780 h 279558"/>
                <a:gd name="connsiteX6" fmla="*/ 140970 w 140969"/>
                <a:gd name="connsiteY6" fmla="*/ 140780 h 279558"/>
                <a:gd name="connsiteX7" fmla="*/ 140970 w 140969"/>
                <a:gd name="connsiteY7" fmla="*/ 0 h 2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969" h="279558">
                  <a:moveTo>
                    <a:pt x="0" y="0"/>
                  </a:moveTo>
                  <a:lnTo>
                    <a:pt x="0" y="141065"/>
                  </a:lnTo>
                  <a:lnTo>
                    <a:pt x="80486" y="141065"/>
                  </a:lnTo>
                  <a:cubicBezTo>
                    <a:pt x="79148" y="184547"/>
                    <a:pt x="43502" y="219096"/>
                    <a:pt x="0" y="219075"/>
                  </a:cubicBezTo>
                  <a:lnTo>
                    <a:pt x="0" y="279559"/>
                  </a:lnTo>
                  <a:cubicBezTo>
                    <a:pt x="77008" y="279568"/>
                    <a:pt x="139774" y="217779"/>
                    <a:pt x="140970" y="140780"/>
                  </a:cubicBezTo>
                  <a:lnTo>
                    <a:pt x="140970" y="140780"/>
                  </a:lnTo>
                  <a:lnTo>
                    <a:pt x="1409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Graphic 5" descr="Quotes with solid fill">
              <a:extLst>
                <a:ext uri="{FF2B5EF4-FFF2-40B4-BE49-F238E27FC236}">
                  <a16:creationId xmlns:a16="http://schemas.microsoft.com/office/drawing/2014/main" id="{23055C2B-9DE0-4BDF-933C-4AAA9D999902}"/>
                </a:ext>
              </a:extLst>
            </p:cNvPr>
            <p:cNvSpPr/>
            <p:nvPr/>
          </p:nvSpPr>
          <p:spPr>
            <a:xfrm>
              <a:off x="777199" y="5709298"/>
              <a:ext cx="140970" cy="279558"/>
            </a:xfrm>
            <a:custGeom>
              <a:avLst/>
              <a:gdLst>
                <a:gd name="connsiteX0" fmla="*/ 0 w 140970"/>
                <a:gd name="connsiteY0" fmla="*/ 0 h 279558"/>
                <a:gd name="connsiteX1" fmla="*/ 0 w 140970"/>
                <a:gd name="connsiteY1" fmla="*/ 141065 h 279558"/>
                <a:gd name="connsiteX2" fmla="*/ 80486 w 140970"/>
                <a:gd name="connsiteY2" fmla="*/ 141065 h 279558"/>
                <a:gd name="connsiteX3" fmla="*/ 0 w 140970"/>
                <a:gd name="connsiteY3" fmla="*/ 219075 h 279558"/>
                <a:gd name="connsiteX4" fmla="*/ 0 w 140970"/>
                <a:gd name="connsiteY4" fmla="*/ 279559 h 279558"/>
                <a:gd name="connsiteX5" fmla="*/ 140970 w 140970"/>
                <a:gd name="connsiteY5" fmla="*/ 140780 h 279558"/>
                <a:gd name="connsiteX6" fmla="*/ 140970 w 140970"/>
                <a:gd name="connsiteY6" fmla="*/ 140780 h 279558"/>
                <a:gd name="connsiteX7" fmla="*/ 140970 w 140970"/>
                <a:gd name="connsiteY7" fmla="*/ 0 h 2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970" h="279558">
                  <a:moveTo>
                    <a:pt x="0" y="0"/>
                  </a:moveTo>
                  <a:lnTo>
                    <a:pt x="0" y="141065"/>
                  </a:lnTo>
                  <a:lnTo>
                    <a:pt x="80486" y="141065"/>
                  </a:lnTo>
                  <a:cubicBezTo>
                    <a:pt x="79098" y="184525"/>
                    <a:pt x="43482" y="219045"/>
                    <a:pt x="0" y="219075"/>
                  </a:cubicBezTo>
                  <a:lnTo>
                    <a:pt x="0" y="279559"/>
                  </a:lnTo>
                  <a:cubicBezTo>
                    <a:pt x="77008" y="279568"/>
                    <a:pt x="139774" y="217779"/>
                    <a:pt x="140970" y="140780"/>
                  </a:cubicBezTo>
                  <a:lnTo>
                    <a:pt x="140970" y="140780"/>
                  </a:lnTo>
                  <a:lnTo>
                    <a:pt x="1409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F93653-8DC1-49E0-B28E-AE560213D14E}"/>
              </a:ext>
            </a:extLst>
          </p:cNvPr>
          <p:cNvGrpSpPr/>
          <p:nvPr/>
        </p:nvGrpSpPr>
        <p:grpSpPr>
          <a:xfrm>
            <a:off x="7431029" y="5104690"/>
            <a:ext cx="473718" cy="375570"/>
            <a:chOff x="565554" y="5709298"/>
            <a:chExt cx="352615" cy="279558"/>
          </a:xfrm>
          <a:solidFill>
            <a:srgbClr val="F9D43B"/>
          </a:solidFill>
        </p:grpSpPr>
        <p:sp>
          <p:nvSpPr>
            <p:cNvPr id="18" name="Graphic 5" descr="Quotes with solid fill">
              <a:extLst>
                <a:ext uri="{FF2B5EF4-FFF2-40B4-BE49-F238E27FC236}">
                  <a16:creationId xmlns:a16="http://schemas.microsoft.com/office/drawing/2014/main" id="{35679D1F-A137-441B-A045-817566B7BC10}"/>
                </a:ext>
              </a:extLst>
            </p:cNvPr>
            <p:cNvSpPr/>
            <p:nvPr/>
          </p:nvSpPr>
          <p:spPr>
            <a:xfrm>
              <a:off x="565554" y="5709298"/>
              <a:ext cx="140969" cy="279558"/>
            </a:xfrm>
            <a:custGeom>
              <a:avLst/>
              <a:gdLst>
                <a:gd name="connsiteX0" fmla="*/ 0 w 140969"/>
                <a:gd name="connsiteY0" fmla="*/ 0 h 279558"/>
                <a:gd name="connsiteX1" fmla="*/ 0 w 140969"/>
                <a:gd name="connsiteY1" fmla="*/ 141065 h 279558"/>
                <a:gd name="connsiteX2" fmla="*/ 80486 w 140969"/>
                <a:gd name="connsiteY2" fmla="*/ 141065 h 279558"/>
                <a:gd name="connsiteX3" fmla="*/ 0 w 140969"/>
                <a:gd name="connsiteY3" fmla="*/ 219075 h 279558"/>
                <a:gd name="connsiteX4" fmla="*/ 0 w 140969"/>
                <a:gd name="connsiteY4" fmla="*/ 279559 h 279558"/>
                <a:gd name="connsiteX5" fmla="*/ 140970 w 140969"/>
                <a:gd name="connsiteY5" fmla="*/ 140780 h 279558"/>
                <a:gd name="connsiteX6" fmla="*/ 140970 w 140969"/>
                <a:gd name="connsiteY6" fmla="*/ 140780 h 279558"/>
                <a:gd name="connsiteX7" fmla="*/ 140970 w 140969"/>
                <a:gd name="connsiteY7" fmla="*/ 0 h 2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969" h="279558">
                  <a:moveTo>
                    <a:pt x="0" y="0"/>
                  </a:moveTo>
                  <a:lnTo>
                    <a:pt x="0" y="141065"/>
                  </a:lnTo>
                  <a:lnTo>
                    <a:pt x="80486" y="141065"/>
                  </a:lnTo>
                  <a:cubicBezTo>
                    <a:pt x="79148" y="184547"/>
                    <a:pt x="43502" y="219096"/>
                    <a:pt x="0" y="219075"/>
                  </a:cubicBezTo>
                  <a:lnTo>
                    <a:pt x="0" y="279559"/>
                  </a:lnTo>
                  <a:cubicBezTo>
                    <a:pt x="77008" y="279568"/>
                    <a:pt x="139774" y="217779"/>
                    <a:pt x="140970" y="140780"/>
                  </a:cubicBezTo>
                  <a:lnTo>
                    <a:pt x="140970" y="140780"/>
                  </a:lnTo>
                  <a:lnTo>
                    <a:pt x="1409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Graphic 5" descr="Quotes with solid fill">
              <a:extLst>
                <a:ext uri="{FF2B5EF4-FFF2-40B4-BE49-F238E27FC236}">
                  <a16:creationId xmlns:a16="http://schemas.microsoft.com/office/drawing/2014/main" id="{A2A69102-8533-44C4-9BD3-4DD3FC5AC966}"/>
                </a:ext>
              </a:extLst>
            </p:cNvPr>
            <p:cNvSpPr/>
            <p:nvPr/>
          </p:nvSpPr>
          <p:spPr>
            <a:xfrm>
              <a:off x="777199" y="5709298"/>
              <a:ext cx="140970" cy="279558"/>
            </a:xfrm>
            <a:custGeom>
              <a:avLst/>
              <a:gdLst>
                <a:gd name="connsiteX0" fmla="*/ 0 w 140970"/>
                <a:gd name="connsiteY0" fmla="*/ 0 h 279558"/>
                <a:gd name="connsiteX1" fmla="*/ 0 w 140970"/>
                <a:gd name="connsiteY1" fmla="*/ 141065 h 279558"/>
                <a:gd name="connsiteX2" fmla="*/ 80486 w 140970"/>
                <a:gd name="connsiteY2" fmla="*/ 141065 h 279558"/>
                <a:gd name="connsiteX3" fmla="*/ 0 w 140970"/>
                <a:gd name="connsiteY3" fmla="*/ 219075 h 279558"/>
                <a:gd name="connsiteX4" fmla="*/ 0 w 140970"/>
                <a:gd name="connsiteY4" fmla="*/ 279559 h 279558"/>
                <a:gd name="connsiteX5" fmla="*/ 140970 w 140970"/>
                <a:gd name="connsiteY5" fmla="*/ 140780 h 279558"/>
                <a:gd name="connsiteX6" fmla="*/ 140970 w 140970"/>
                <a:gd name="connsiteY6" fmla="*/ 140780 h 279558"/>
                <a:gd name="connsiteX7" fmla="*/ 140970 w 140970"/>
                <a:gd name="connsiteY7" fmla="*/ 0 h 2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970" h="279558">
                  <a:moveTo>
                    <a:pt x="0" y="0"/>
                  </a:moveTo>
                  <a:lnTo>
                    <a:pt x="0" y="141065"/>
                  </a:lnTo>
                  <a:lnTo>
                    <a:pt x="80486" y="141065"/>
                  </a:lnTo>
                  <a:cubicBezTo>
                    <a:pt x="79098" y="184525"/>
                    <a:pt x="43482" y="219045"/>
                    <a:pt x="0" y="219075"/>
                  </a:cubicBezTo>
                  <a:lnTo>
                    <a:pt x="0" y="279559"/>
                  </a:lnTo>
                  <a:cubicBezTo>
                    <a:pt x="77008" y="279568"/>
                    <a:pt x="139774" y="217779"/>
                    <a:pt x="140970" y="140780"/>
                  </a:cubicBezTo>
                  <a:lnTo>
                    <a:pt x="140970" y="140780"/>
                  </a:lnTo>
                  <a:lnTo>
                    <a:pt x="1409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564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9E33FC-54B7-4268-9A44-9D8DEC2E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002" y="276226"/>
            <a:ext cx="7597207" cy="5524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Tourists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6D18A-4869-E84F-9964-56A945074AFD}"/>
              </a:ext>
            </a:extLst>
          </p:cNvPr>
          <p:cNvSpPr txBox="1"/>
          <p:nvPr/>
        </p:nvSpPr>
        <p:spPr>
          <a:xfrm>
            <a:off x="7930606" y="3681686"/>
            <a:ext cx="4133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Next generation Smart Travel Assistant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Groove marketplace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Amazing locally-curated self-guided experiences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Virtual Reality Tours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Wifi</a:t>
            </a:r>
            <a:r>
              <a:rPr lang="en-US" sz="1600" dirty="0"/>
              <a:t> and data communication services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Transportation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Products designed for tourist consumption.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DC295-9C5D-6045-9C9C-79CED05A83E2}"/>
              </a:ext>
            </a:extLst>
          </p:cNvPr>
          <p:cNvSpPr/>
          <p:nvPr/>
        </p:nvSpPr>
        <p:spPr>
          <a:xfrm>
            <a:off x="4045699" y="1899041"/>
            <a:ext cx="4133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for unique local curated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for Cultural Immersion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Local Music, Art,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visibility of merchant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entertainment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for safe payment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 searchable, multi-modal transportation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Desire to save money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53813B-7308-4CC6-AF44-D5589AA82390}"/>
              </a:ext>
            </a:extLst>
          </p:cNvPr>
          <p:cNvGrpSpPr/>
          <p:nvPr/>
        </p:nvGrpSpPr>
        <p:grpSpPr>
          <a:xfrm>
            <a:off x="4132002" y="1052585"/>
            <a:ext cx="3295508" cy="755592"/>
            <a:chOff x="4224469" y="1198161"/>
            <a:chExt cx="3295508" cy="75559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6AB219-4818-4DC1-A008-375C0796ACBD}"/>
                </a:ext>
              </a:extLst>
            </p:cNvPr>
            <p:cNvSpPr/>
            <p:nvPr/>
          </p:nvSpPr>
          <p:spPr>
            <a:xfrm>
              <a:off x="4224469" y="1198161"/>
              <a:ext cx="3295508" cy="755592"/>
            </a:xfrm>
            <a:prstGeom prst="roundRect">
              <a:avLst/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5893FF-EF66-7C45-B928-A8E3572A01D1}"/>
                </a:ext>
              </a:extLst>
            </p:cNvPr>
            <p:cNvSpPr txBox="1"/>
            <p:nvPr/>
          </p:nvSpPr>
          <p:spPr>
            <a:xfrm>
              <a:off x="4445288" y="1314347"/>
              <a:ext cx="1659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PROBLEM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3BA97B-EF99-4878-93E5-5A608AD0299B}"/>
              </a:ext>
            </a:extLst>
          </p:cNvPr>
          <p:cNvGrpSpPr/>
          <p:nvPr/>
        </p:nvGrpSpPr>
        <p:grpSpPr>
          <a:xfrm>
            <a:off x="7930605" y="2804226"/>
            <a:ext cx="3295508" cy="755592"/>
            <a:chOff x="7855577" y="2485973"/>
            <a:chExt cx="3295508" cy="755592"/>
          </a:xfrm>
          <a:solidFill>
            <a:srgbClr val="FF6C3C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1F7BC1F-9AD1-48B7-801A-954298D41398}"/>
                </a:ext>
              </a:extLst>
            </p:cNvPr>
            <p:cNvSpPr/>
            <p:nvPr/>
          </p:nvSpPr>
          <p:spPr>
            <a:xfrm>
              <a:off x="7855577" y="2485973"/>
              <a:ext cx="3295508" cy="755592"/>
            </a:xfrm>
            <a:prstGeom prst="roundRect">
              <a:avLst/>
            </a:prstGeom>
            <a:solidFill>
              <a:srgbClr val="F9D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2ABDB0-C402-F84B-A471-95566F88C172}"/>
                </a:ext>
              </a:extLst>
            </p:cNvPr>
            <p:cNvSpPr txBox="1"/>
            <p:nvPr/>
          </p:nvSpPr>
          <p:spPr>
            <a:xfrm>
              <a:off x="8053480" y="2563364"/>
              <a:ext cx="1727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65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9E33FC-54B7-4268-9A44-9D8DEC2E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5" y="122993"/>
            <a:ext cx="7597207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Merchants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71791-1881-6141-97E7-9A49BBC57DE5}"/>
              </a:ext>
            </a:extLst>
          </p:cNvPr>
          <p:cNvSpPr/>
          <p:nvPr/>
        </p:nvSpPr>
        <p:spPr>
          <a:xfrm>
            <a:off x="4151520" y="2177581"/>
            <a:ext cx="3369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Limited  tools for entrepreneurs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fees for travel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Limited visibility for smaller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Limited promotion and bundling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Limited Access to tourist nearby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solution for reactionary ads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CE3802-6836-4D44-B498-D7817A3A0BB0}"/>
              </a:ext>
            </a:extLst>
          </p:cNvPr>
          <p:cNvSpPr/>
          <p:nvPr/>
        </p:nvSpPr>
        <p:spPr>
          <a:xfrm>
            <a:off x="7732092" y="3558442"/>
            <a:ext cx="4459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Digital marketing advertising platforms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Geolocation based recommendation engine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Lower cost for vendors and merchants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In-app push notifications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Bundling opportunities with other merchants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Print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Traditional and Non-traditional advertising opportunities for companies targeting tourists.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Groove Productivity Suite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Booking.•</a:t>
            </a:r>
            <a:r>
              <a:rPr lang="en-US" sz="1400" dirty="0" err="1"/>
              <a:t>POS•Ticketing•Payment</a:t>
            </a:r>
            <a:r>
              <a:rPr lang="en-US" sz="1400" dirty="0"/>
              <a:t> Gateway</a:t>
            </a: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6BE6F7-904E-4760-998D-72C22814937A}"/>
              </a:ext>
            </a:extLst>
          </p:cNvPr>
          <p:cNvGrpSpPr/>
          <p:nvPr/>
        </p:nvGrpSpPr>
        <p:grpSpPr>
          <a:xfrm>
            <a:off x="4151520" y="1362401"/>
            <a:ext cx="3295508" cy="755592"/>
            <a:chOff x="4183686" y="1052585"/>
            <a:chExt cx="3295508" cy="7555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73B945A-75DE-4E04-A455-F6F252A8CCF3}"/>
                </a:ext>
              </a:extLst>
            </p:cNvPr>
            <p:cNvSpPr/>
            <p:nvPr/>
          </p:nvSpPr>
          <p:spPr>
            <a:xfrm>
              <a:off x="4183686" y="1052585"/>
              <a:ext cx="3295508" cy="755592"/>
            </a:xfrm>
            <a:prstGeom prst="roundRect">
              <a:avLst/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FE06A6-0E99-3F4F-B1B2-408435FDD61C}"/>
                </a:ext>
              </a:extLst>
            </p:cNvPr>
            <p:cNvSpPr txBox="1"/>
            <p:nvPr/>
          </p:nvSpPr>
          <p:spPr>
            <a:xfrm>
              <a:off x="4380066" y="1168771"/>
              <a:ext cx="1659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PROBLEM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A33049-58FF-4B45-884C-0FACF5E82BE3}"/>
              </a:ext>
            </a:extLst>
          </p:cNvPr>
          <p:cNvGrpSpPr/>
          <p:nvPr/>
        </p:nvGrpSpPr>
        <p:grpSpPr>
          <a:xfrm>
            <a:off x="7847509" y="2775263"/>
            <a:ext cx="3295508" cy="755592"/>
            <a:chOff x="5998250" y="2751538"/>
            <a:chExt cx="3295508" cy="755592"/>
          </a:xfrm>
          <a:solidFill>
            <a:srgbClr val="F9D43B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EB3872-ABC2-4502-81E8-A18163B53497}"/>
                </a:ext>
              </a:extLst>
            </p:cNvPr>
            <p:cNvSpPr/>
            <p:nvPr/>
          </p:nvSpPr>
          <p:spPr>
            <a:xfrm>
              <a:off x="5998250" y="2751538"/>
              <a:ext cx="3295508" cy="75559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1F03D2-59DC-5B48-BC82-06E63A76ADFE}"/>
                </a:ext>
              </a:extLst>
            </p:cNvPr>
            <p:cNvSpPr txBox="1"/>
            <p:nvPr/>
          </p:nvSpPr>
          <p:spPr>
            <a:xfrm>
              <a:off x="6191222" y="2888402"/>
              <a:ext cx="172758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58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29D450-94B9-42BD-AA7F-1525269B63D7}"/>
              </a:ext>
            </a:extLst>
          </p:cNvPr>
          <p:cNvGrpSpPr/>
          <p:nvPr/>
        </p:nvGrpSpPr>
        <p:grpSpPr>
          <a:xfrm>
            <a:off x="453698" y="899409"/>
            <a:ext cx="11219820" cy="5391317"/>
            <a:chOff x="474246" y="899409"/>
            <a:chExt cx="11219820" cy="5391317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C299180-1DBB-44EC-992A-76250799D706}"/>
                </a:ext>
              </a:extLst>
            </p:cNvPr>
            <p:cNvGrpSpPr/>
            <p:nvPr/>
          </p:nvGrpSpPr>
          <p:grpSpPr>
            <a:xfrm>
              <a:off x="8048360" y="1886203"/>
              <a:ext cx="3626716" cy="1136204"/>
              <a:chOff x="8028820" y="1854053"/>
              <a:chExt cx="3626716" cy="113620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59EDC98-8B79-440C-8335-79F133A15F6A}"/>
                  </a:ext>
                </a:extLst>
              </p:cNvPr>
              <p:cNvGrpSpPr/>
              <p:nvPr/>
            </p:nvGrpSpPr>
            <p:grpSpPr>
              <a:xfrm flipH="1">
                <a:off x="8169462" y="1854053"/>
                <a:ext cx="3486074" cy="1051398"/>
                <a:chOff x="454706" y="1310652"/>
                <a:chExt cx="3486074" cy="1307712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DD380E56-85AF-4D43-B052-22C2F019F867}"/>
                    </a:ext>
                  </a:extLst>
                </p:cNvPr>
                <p:cNvSpPr/>
                <p:nvPr/>
              </p:nvSpPr>
              <p:spPr>
                <a:xfrm>
                  <a:off x="454706" y="1310652"/>
                  <a:ext cx="2747256" cy="921305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solidFill>
                    <a:srgbClr val="F9D4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68" name="Connector: Elbow 67">
                  <a:extLst>
                    <a:ext uri="{FF2B5EF4-FFF2-40B4-BE49-F238E27FC236}">
                      <a16:creationId xmlns:a16="http://schemas.microsoft.com/office/drawing/2014/main" id="{85FF7FA9-77FC-4DB6-91D1-F8D89E25E1F1}"/>
                    </a:ext>
                  </a:extLst>
                </p:cNvPr>
                <p:cNvCxnSpPr>
                  <a:cxnSpLocks/>
                  <a:stCxn id="67" idx="3"/>
                </p:cNvCxnSpPr>
                <p:nvPr/>
              </p:nvCxnSpPr>
              <p:spPr>
                <a:xfrm>
                  <a:off x="3201962" y="1771305"/>
                  <a:ext cx="738818" cy="847059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30A135-6D0D-4447-B5FE-3D1C36BB795A}"/>
                  </a:ext>
                </a:extLst>
              </p:cNvPr>
              <p:cNvSpPr/>
              <p:nvPr/>
            </p:nvSpPr>
            <p:spPr>
              <a:xfrm>
                <a:off x="8028820" y="2845676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C8E552A-26A0-4D57-92AD-0406040EEFFD}"/>
                </a:ext>
              </a:extLst>
            </p:cNvPr>
            <p:cNvGrpSpPr/>
            <p:nvPr/>
          </p:nvGrpSpPr>
          <p:grpSpPr>
            <a:xfrm>
              <a:off x="8048359" y="2768118"/>
              <a:ext cx="3626717" cy="740727"/>
              <a:chOff x="8028819" y="2703575"/>
              <a:chExt cx="3626717" cy="740727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435130B4-73F6-4FF6-90EA-5760588D98E8}"/>
                  </a:ext>
                </a:extLst>
              </p:cNvPr>
              <p:cNvSpPr/>
              <p:nvPr/>
            </p:nvSpPr>
            <p:spPr>
              <a:xfrm flipH="1">
                <a:off x="8908280" y="2703575"/>
                <a:ext cx="2747256" cy="740727"/>
              </a:xfrm>
              <a:prstGeom prst="roundRect">
                <a:avLst>
                  <a:gd name="adj" fmla="val 12509"/>
                </a:avLst>
              </a:prstGeom>
              <a:solidFill>
                <a:srgbClr val="F9D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cxnSp>
            <p:nvCxnSpPr>
              <p:cNvPr id="71" name="Connector: Elbow 70">
                <a:extLst>
                  <a:ext uri="{FF2B5EF4-FFF2-40B4-BE49-F238E27FC236}">
                    <a16:creationId xmlns:a16="http://schemas.microsoft.com/office/drawing/2014/main" id="{53F82B58-9A1E-4A24-B1F5-E895CC858320}"/>
                  </a:ext>
                </a:extLst>
              </p:cNvPr>
              <p:cNvCxnSpPr>
                <a:cxnSpLocks/>
                <a:endCxn id="70" idx="3"/>
              </p:cNvCxnSpPr>
              <p:nvPr/>
            </p:nvCxnSpPr>
            <p:spPr>
              <a:xfrm flipV="1">
                <a:off x="8186285" y="3073939"/>
                <a:ext cx="721995" cy="276474"/>
              </a:xfrm>
              <a:prstGeom prst="bentConnector3">
                <a:avLst/>
              </a:prstGeom>
              <a:ln w="19050">
                <a:solidFill>
                  <a:srgbClr val="F9D4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C44AAF2-6024-4C60-A432-9FE75240C63C}"/>
                  </a:ext>
                </a:extLst>
              </p:cNvPr>
              <p:cNvSpPr/>
              <p:nvPr/>
            </p:nvSpPr>
            <p:spPr>
              <a:xfrm>
                <a:off x="8028819" y="3285340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0D0D5C9-43FC-4823-9599-0E15D66E3A0F}"/>
                </a:ext>
              </a:extLst>
            </p:cNvPr>
            <p:cNvGrpSpPr/>
            <p:nvPr/>
          </p:nvGrpSpPr>
          <p:grpSpPr>
            <a:xfrm>
              <a:off x="8048359" y="3699317"/>
              <a:ext cx="3642354" cy="740728"/>
              <a:chOff x="8028819" y="3537151"/>
              <a:chExt cx="3642354" cy="74072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E7C0024-B79F-4CE9-9757-CB1872FCF768}"/>
                  </a:ext>
                </a:extLst>
              </p:cNvPr>
              <p:cNvGrpSpPr/>
              <p:nvPr/>
            </p:nvGrpSpPr>
            <p:grpSpPr>
              <a:xfrm flipH="1">
                <a:off x="8186285" y="3537151"/>
                <a:ext cx="3484888" cy="740728"/>
                <a:chOff x="474246" y="3506281"/>
                <a:chExt cx="3484888" cy="921305"/>
              </a:xfrm>
            </p:grpSpPr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96567646-9A5D-4B11-AC3D-4BD044A6B9FE}"/>
                    </a:ext>
                  </a:extLst>
                </p:cNvPr>
                <p:cNvSpPr/>
                <p:nvPr/>
              </p:nvSpPr>
              <p:spPr>
                <a:xfrm>
                  <a:off x="474246" y="3506281"/>
                  <a:ext cx="2747256" cy="921305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90" name="Connector: Elbow 89">
                  <a:extLst>
                    <a:ext uri="{FF2B5EF4-FFF2-40B4-BE49-F238E27FC236}">
                      <a16:creationId xmlns:a16="http://schemas.microsoft.com/office/drawing/2014/main" id="{81C5FFCC-678E-4B42-9198-ADB917A82EDE}"/>
                    </a:ext>
                  </a:extLst>
                </p:cNvPr>
                <p:cNvCxnSpPr>
                  <a:cxnSpLocks/>
                  <a:stCxn id="89" idx="3"/>
                </p:cNvCxnSpPr>
                <p:nvPr/>
              </p:nvCxnSpPr>
              <p:spPr>
                <a:xfrm rot="10800000" flipH="1">
                  <a:off x="3221501" y="3666848"/>
                  <a:ext cx="737633" cy="300086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9F3B016-CF49-4826-8A03-3D9F956AB3A3}"/>
                  </a:ext>
                </a:extLst>
              </p:cNvPr>
              <p:cNvSpPr/>
              <p:nvPr/>
            </p:nvSpPr>
            <p:spPr>
              <a:xfrm>
                <a:off x="8028819" y="3591193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4BBFEFA-0281-46E7-BFC3-822E818F37E0}"/>
                </a:ext>
              </a:extLst>
            </p:cNvPr>
            <p:cNvGrpSpPr/>
            <p:nvPr/>
          </p:nvGrpSpPr>
          <p:grpSpPr>
            <a:xfrm>
              <a:off x="8039623" y="4321052"/>
              <a:ext cx="3641143" cy="1039781"/>
              <a:chOff x="8020083" y="4114691"/>
              <a:chExt cx="3641143" cy="103978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734A3897-60CF-4CCD-B7E1-0080D9E7BD21}"/>
                  </a:ext>
                </a:extLst>
              </p:cNvPr>
              <p:cNvGrpSpPr/>
              <p:nvPr/>
            </p:nvGrpSpPr>
            <p:grpSpPr>
              <a:xfrm flipH="1">
                <a:off x="8169462" y="4180459"/>
                <a:ext cx="3491764" cy="974013"/>
                <a:chOff x="474246" y="4330694"/>
                <a:chExt cx="3491764" cy="1211463"/>
              </a:xfrm>
            </p:grpSpPr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2F8EA951-874E-4B76-B46E-E745DCC47753}"/>
                    </a:ext>
                  </a:extLst>
                </p:cNvPr>
                <p:cNvSpPr/>
                <p:nvPr/>
              </p:nvSpPr>
              <p:spPr>
                <a:xfrm>
                  <a:off x="474246" y="4620852"/>
                  <a:ext cx="2747256" cy="921305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95" name="Connector: Elbow 94">
                  <a:extLst>
                    <a:ext uri="{FF2B5EF4-FFF2-40B4-BE49-F238E27FC236}">
                      <a16:creationId xmlns:a16="http://schemas.microsoft.com/office/drawing/2014/main" id="{74DEC188-53D7-4AB8-8CAD-8E86CD002A15}"/>
                    </a:ext>
                  </a:extLst>
                </p:cNvPr>
                <p:cNvCxnSpPr>
                  <a:cxnSpLocks/>
                  <a:stCxn id="94" idx="3"/>
                </p:cNvCxnSpPr>
                <p:nvPr/>
              </p:nvCxnSpPr>
              <p:spPr>
                <a:xfrm rot="10800000" flipH="1">
                  <a:off x="3221501" y="4330694"/>
                  <a:ext cx="744509" cy="750812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D7535C8-1DC6-4A37-9C6F-45027B1732FF}"/>
                  </a:ext>
                </a:extLst>
              </p:cNvPr>
              <p:cNvSpPr/>
              <p:nvPr/>
            </p:nvSpPr>
            <p:spPr>
              <a:xfrm>
                <a:off x="8020083" y="4114691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F136F6A-9B97-4D4C-959D-5B51E407B410}"/>
                </a:ext>
              </a:extLst>
            </p:cNvPr>
            <p:cNvGrpSpPr/>
            <p:nvPr/>
          </p:nvGrpSpPr>
          <p:grpSpPr>
            <a:xfrm>
              <a:off x="8030098" y="5346452"/>
              <a:ext cx="3663968" cy="942359"/>
              <a:chOff x="8010558" y="5118681"/>
              <a:chExt cx="3663968" cy="942359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51DFD12-F6F8-4B0B-AF15-B4A255AC3244}"/>
                  </a:ext>
                </a:extLst>
              </p:cNvPr>
              <p:cNvGrpSpPr/>
              <p:nvPr/>
            </p:nvGrpSpPr>
            <p:grpSpPr>
              <a:xfrm flipH="1">
                <a:off x="8155140" y="5190974"/>
                <a:ext cx="3519386" cy="870066"/>
                <a:chOff x="474246" y="5499936"/>
                <a:chExt cx="3519386" cy="1082173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68AD8580-CC12-42D6-B0EA-33D8E63154B2}"/>
                    </a:ext>
                  </a:extLst>
                </p:cNvPr>
                <p:cNvSpPr/>
                <p:nvPr/>
              </p:nvSpPr>
              <p:spPr>
                <a:xfrm>
                  <a:off x="474246" y="5660804"/>
                  <a:ext cx="2747256" cy="921305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100" name="Connector: Elbow 99">
                  <a:extLst>
                    <a:ext uri="{FF2B5EF4-FFF2-40B4-BE49-F238E27FC236}">
                      <a16:creationId xmlns:a16="http://schemas.microsoft.com/office/drawing/2014/main" id="{70B1E62C-6ECF-403F-B622-2EB5BDAF0D55}"/>
                    </a:ext>
                  </a:extLst>
                </p:cNvPr>
                <p:cNvCxnSpPr>
                  <a:cxnSpLocks/>
                  <a:stCxn id="99" idx="3"/>
                  <a:endCxn id="98" idx="6"/>
                </p:cNvCxnSpPr>
                <p:nvPr/>
              </p:nvCxnSpPr>
              <p:spPr>
                <a:xfrm rot="10800000" flipH="1">
                  <a:off x="3221501" y="5499936"/>
                  <a:ext cx="772131" cy="621521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79C813A-8F99-4929-9DC6-BE7CBBEE97D9}"/>
                  </a:ext>
                </a:extLst>
              </p:cNvPr>
              <p:cNvSpPr/>
              <p:nvPr/>
            </p:nvSpPr>
            <p:spPr>
              <a:xfrm>
                <a:off x="8010558" y="5118681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2F19A53-9216-4A4C-B9D7-F295CC2EDDDC}"/>
                </a:ext>
              </a:extLst>
            </p:cNvPr>
            <p:cNvGrpSpPr/>
            <p:nvPr/>
          </p:nvGrpSpPr>
          <p:grpSpPr>
            <a:xfrm>
              <a:off x="474246" y="1938690"/>
              <a:ext cx="3632742" cy="1126881"/>
              <a:chOff x="454706" y="2050985"/>
              <a:chExt cx="3632742" cy="112688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9A4B37D-B177-40A2-807E-3781F62DF089}"/>
                  </a:ext>
                </a:extLst>
              </p:cNvPr>
              <p:cNvGrpSpPr/>
              <p:nvPr/>
            </p:nvGrpSpPr>
            <p:grpSpPr>
              <a:xfrm>
                <a:off x="454706" y="2050985"/>
                <a:ext cx="3486074" cy="1051399"/>
                <a:chOff x="454706" y="1371164"/>
                <a:chExt cx="3486074" cy="1307713"/>
              </a:xfrm>
            </p:grpSpPr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79026734-9A8D-4DBC-BBF4-41A2057568F9}"/>
                    </a:ext>
                  </a:extLst>
                </p:cNvPr>
                <p:cNvSpPr/>
                <p:nvPr/>
              </p:nvSpPr>
              <p:spPr>
                <a:xfrm>
                  <a:off x="454706" y="1371164"/>
                  <a:ext cx="2747256" cy="921304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107" name="Connector: Elbow 106">
                  <a:extLst>
                    <a:ext uri="{FF2B5EF4-FFF2-40B4-BE49-F238E27FC236}">
                      <a16:creationId xmlns:a16="http://schemas.microsoft.com/office/drawing/2014/main" id="{3232CC82-FADE-4F96-A3F4-B184EDD833F8}"/>
                    </a:ext>
                  </a:extLst>
                </p:cNvPr>
                <p:cNvCxnSpPr>
                  <a:cxnSpLocks/>
                  <a:stCxn id="105" idx="3"/>
                </p:cNvCxnSpPr>
                <p:nvPr/>
              </p:nvCxnSpPr>
              <p:spPr>
                <a:xfrm>
                  <a:off x="3201962" y="1831818"/>
                  <a:ext cx="738818" cy="847059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161B927-C409-47CA-AB07-798A20C61E47}"/>
                  </a:ext>
                </a:extLst>
              </p:cNvPr>
              <p:cNvSpPr/>
              <p:nvPr/>
            </p:nvSpPr>
            <p:spPr>
              <a:xfrm>
                <a:off x="3942867" y="3033285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0332C3E-B89D-4AFB-99F5-B2F5CFD689E9}"/>
                </a:ext>
              </a:extLst>
            </p:cNvPr>
            <p:cNvGrpSpPr/>
            <p:nvPr/>
          </p:nvGrpSpPr>
          <p:grpSpPr>
            <a:xfrm>
              <a:off x="493786" y="2820688"/>
              <a:ext cx="3613201" cy="740727"/>
              <a:chOff x="474246" y="2851854"/>
              <a:chExt cx="3613201" cy="740727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7C127641-CA02-4561-BD7C-F6F59234455E}"/>
                  </a:ext>
                </a:extLst>
              </p:cNvPr>
              <p:cNvSpPr/>
              <p:nvPr/>
            </p:nvSpPr>
            <p:spPr>
              <a:xfrm>
                <a:off x="474246" y="2851854"/>
                <a:ext cx="2747256" cy="740727"/>
              </a:xfrm>
              <a:prstGeom prst="roundRect">
                <a:avLst>
                  <a:gd name="adj" fmla="val 12509"/>
                </a:avLst>
              </a:prstGeom>
              <a:solidFill>
                <a:srgbClr val="F9D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cxnSp>
            <p:nvCxnSpPr>
              <p:cNvPr id="111" name="Connector: Elbow 110">
                <a:extLst>
                  <a:ext uri="{FF2B5EF4-FFF2-40B4-BE49-F238E27FC236}">
                    <a16:creationId xmlns:a16="http://schemas.microsoft.com/office/drawing/2014/main" id="{D26EF7B1-9F06-44AE-BC6C-DF3B036BBD8B}"/>
                  </a:ext>
                </a:extLst>
              </p:cNvPr>
              <p:cNvCxnSpPr>
                <a:cxnSpLocks/>
                <a:stCxn id="110" idx="3"/>
              </p:cNvCxnSpPr>
              <p:nvPr/>
            </p:nvCxnSpPr>
            <p:spPr>
              <a:xfrm>
                <a:off x="3221502" y="3222218"/>
                <a:ext cx="719278" cy="256390"/>
              </a:xfrm>
              <a:prstGeom prst="bentConnector3">
                <a:avLst/>
              </a:prstGeom>
              <a:ln w="19050">
                <a:solidFill>
                  <a:srgbClr val="F9D4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7811F6D-8650-4804-B6DB-A4D0675CE07D}"/>
                  </a:ext>
                </a:extLst>
              </p:cNvPr>
              <p:cNvSpPr/>
              <p:nvPr/>
            </p:nvSpPr>
            <p:spPr>
              <a:xfrm>
                <a:off x="3942866" y="3402053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7753C0C-2C86-4DC5-A0A9-BDFC72DF768F}"/>
                </a:ext>
              </a:extLst>
            </p:cNvPr>
            <p:cNvGrpSpPr/>
            <p:nvPr/>
          </p:nvGrpSpPr>
          <p:grpSpPr>
            <a:xfrm>
              <a:off x="493786" y="3704250"/>
              <a:ext cx="3613201" cy="740728"/>
              <a:chOff x="474246" y="3685430"/>
              <a:chExt cx="3613201" cy="740728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A1AA983-6D9C-432D-9B1F-35D6515FC2FB}"/>
                  </a:ext>
                </a:extLst>
              </p:cNvPr>
              <p:cNvGrpSpPr/>
              <p:nvPr/>
            </p:nvGrpSpPr>
            <p:grpSpPr>
              <a:xfrm>
                <a:off x="474246" y="3685430"/>
                <a:ext cx="3466534" cy="740728"/>
                <a:chOff x="474246" y="3506281"/>
                <a:chExt cx="3466534" cy="921305"/>
              </a:xfrm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8C470235-3724-45F4-9290-B4DA3996FBC2}"/>
                    </a:ext>
                  </a:extLst>
                </p:cNvPr>
                <p:cNvSpPr/>
                <p:nvPr/>
              </p:nvSpPr>
              <p:spPr>
                <a:xfrm>
                  <a:off x="474246" y="3506281"/>
                  <a:ext cx="2747256" cy="921305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136" name="Connector: Elbow 135">
                  <a:extLst>
                    <a:ext uri="{FF2B5EF4-FFF2-40B4-BE49-F238E27FC236}">
                      <a16:creationId xmlns:a16="http://schemas.microsoft.com/office/drawing/2014/main" id="{DDFE015D-09B2-4282-9775-193FA3ED8715}"/>
                    </a:ext>
                  </a:extLst>
                </p:cNvPr>
                <p:cNvCxnSpPr>
                  <a:cxnSpLocks/>
                  <a:stCxn id="135" idx="3"/>
                </p:cNvCxnSpPr>
                <p:nvPr/>
              </p:nvCxnSpPr>
              <p:spPr>
                <a:xfrm flipV="1">
                  <a:off x="3221502" y="3674314"/>
                  <a:ext cx="719278" cy="29262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2E8F4AE3-FB96-4FAA-8BEE-1DC0EBD9087F}"/>
                  </a:ext>
                </a:extLst>
              </p:cNvPr>
              <p:cNvSpPr/>
              <p:nvPr/>
            </p:nvSpPr>
            <p:spPr>
              <a:xfrm>
                <a:off x="3942866" y="3755531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33BB4B9-2BD2-4E05-8248-801389CB72BA}"/>
                </a:ext>
              </a:extLst>
            </p:cNvPr>
            <p:cNvGrpSpPr/>
            <p:nvPr/>
          </p:nvGrpSpPr>
          <p:grpSpPr>
            <a:xfrm>
              <a:off x="493786" y="5326330"/>
              <a:ext cx="3594940" cy="964396"/>
              <a:chOff x="474246" y="5244919"/>
              <a:chExt cx="3594940" cy="964396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32B9A04D-A11F-408D-A7E7-44E60939D935}"/>
                  </a:ext>
                </a:extLst>
              </p:cNvPr>
              <p:cNvGrpSpPr/>
              <p:nvPr/>
            </p:nvGrpSpPr>
            <p:grpSpPr>
              <a:xfrm>
                <a:off x="474246" y="5317209"/>
                <a:ext cx="3450359" cy="892106"/>
                <a:chOff x="474246" y="5472522"/>
                <a:chExt cx="3450359" cy="1109587"/>
              </a:xfrm>
            </p:grpSpPr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81510804-BF71-4F9D-BAC8-B5EB050E19B1}"/>
                    </a:ext>
                  </a:extLst>
                </p:cNvPr>
                <p:cNvSpPr/>
                <p:nvPr/>
              </p:nvSpPr>
              <p:spPr>
                <a:xfrm>
                  <a:off x="474246" y="5660804"/>
                  <a:ext cx="2747256" cy="921305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/>
                </a:p>
              </p:txBody>
            </p:sp>
            <p:cxnSp>
              <p:nvCxnSpPr>
                <p:cNvPr id="141" name="Connector: Elbow 140">
                  <a:extLst>
                    <a:ext uri="{FF2B5EF4-FFF2-40B4-BE49-F238E27FC236}">
                      <a16:creationId xmlns:a16="http://schemas.microsoft.com/office/drawing/2014/main" id="{B40E619E-0601-47F1-B7D3-64C11AF77DFA}"/>
                    </a:ext>
                  </a:extLst>
                </p:cNvPr>
                <p:cNvCxnSpPr>
                  <a:cxnSpLocks/>
                  <a:stCxn id="140" idx="3"/>
                  <a:endCxn id="139" idx="2"/>
                </p:cNvCxnSpPr>
                <p:nvPr/>
              </p:nvCxnSpPr>
              <p:spPr>
                <a:xfrm flipV="1">
                  <a:off x="3221502" y="5472522"/>
                  <a:ext cx="703103" cy="648934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6D965C42-1D11-4F03-BD27-F3E27C880449}"/>
                  </a:ext>
                </a:extLst>
              </p:cNvPr>
              <p:cNvSpPr/>
              <p:nvPr/>
            </p:nvSpPr>
            <p:spPr>
              <a:xfrm>
                <a:off x="3924605" y="5244919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A20EABD-FDD1-43C8-B465-B3D323121636}"/>
                </a:ext>
              </a:extLst>
            </p:cNvPr>
            <p:cNvGrpSpPr/>
            <p:nvPr/>
          </p:nvGrpSpPr>
          <p:grpSpPr>
            <a:xfrm>
              <a:off x="493786" y="4277760"/>
              <a:ext cx="3594940" cy="1090401"/>
              <a:chOff x="474246" y="4212354"/>
              <a:chExt cx="3594940" cy="1090401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708C5B5C-C8D7-4E10-9098-A3FD95A65239}"/>
                  </a:ext>
                </a:extLst>
              </p:cNvPr>
              <p:cNvGrpSpPr/>
              <p:nvPr/>
            </p:nvGrpSpPr>
            <p:grpSpPr>
              <a:xfrm>
                <a:off x="474246" y="4286061"/>
                <a:ext cx="3457790" cy="1016694"/>
                <a:chOff x="474246" y="4277609"/>
                <a:chExt cx="3457790" cy="1264548"/>
              </a:xfrm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D6082907-1AE1-4A4E-BAA2-5D648EFD1E57}"/>
                    </a:ext>
                  </a:extLst>
                </p:cNvPr>
                <p:cNvSpPr/>
                <p:nvPr/>
              </p:nvSpPr>
              <p:spPr>
                <a:xfrm>
                  <a:off x="474246" y="4620852"/>
                  <a:ext cx="2747256" cy="921305"/>
                </a:xfrm>
                <a:prstGeom prst="roundRect">
                  <a:avLst>
                    <a:gd name="adj" fmla="val 12509"/>
                  </a:avLst>
                </a:prstGeom>
                <a:solidFill>
                  <a:srgbClr val="F9D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/>
                </a:p>
              </p:txBody>
            </p:sp>
            <p:cxnSp>
              <p:nvCxnSpPr>
                <p:cNvPr id="146" name="Connector: Elbow 145">
                  <a:extLst>
                    <a:ext uri="{FF2B5EF4-FFF2-40B4-BE49-F238E27FC236}">
                      <a16:creationId xmlns:a16="http://schemas.microsoft.com/office/drawing/2014/main" id="{653AE095-EFDB-47D6-B5AB-CF9E649EB4EE}"/>
                    </a:ext>
                  </a:extLst>
                </p:cNvPr>
                <p:cNvCxnSpPr>
                  <a:cxnSpLocks/>
                  <a:stCxn id="145" idx="3"/>
                </p:cNvCxnSpPr>
                <p:nvPr/>
              </p:nvCxnSpPr>
              <p:spPr>
                <a:xfrm flipV="1">
                  <a:off x="3221502" y="4277609"/>
                  <a:ext cx="710534" cy="803896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9D43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5AA7DA8-7FEF-44D5-9025-1F1FE5BAE40A}"/>
                  </a:ext>
                </a:extLst>
              </p:cNvPr>
              <p:cNvSpPr/>
              <p:nvPr/>
            </p:nvSpPr>
            <p:spPr>
              <a:xfrm>
                <a:off x="3924605" y="4212354"/>
                <a:ext cx="144581" cy="144581"/>
              </a:xfrm>
              <a:prstGeom prst="ellipse">
                <a:avLst/>
              </a:prstGeom>
              <a:noFill/>
              <a:ln w="19050">
                <a:solidFill>
                  <a:srgbClr val="F9D4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61F12077-0C51-4836-8C3C-ACEEB014E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5226" y="2007470"/>
              <a:ext cx="3924437" cy="3822922"/>
            </a:xfrm>
            <a:prstGeom prst="rect">
              <a:avLst/>
            </a:prstGeom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295C58E-8C74-4D1E-A414-1E55B92EB3EF}"/>
                </a:ext>
              </a:extLst>
            </p:cNvPr>
            <p:cNvSpPr/>
            <p:nvPr/>
          </p:nvSpPr>
          <p:spPr>
            <a:xfrm>
              <a:off x="9186732" y="2065734"/>
              <a:ext cx="21489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latin typeface="Proxima Nova Rg" panose="02000506030000020004" pitchFamily="50" charset="0"/>
                </a:rPr>
                <a:t>Navigation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293BA19-FC4C-4CA5-B76F-43BE7B6014CE}"/>
                </a:ext>
              </a:extLst>
            </p:cNvPr>
            <p:cNvSpPr/>
            <p:nvPr/>
          </p:nvSpPr>
          <p:spPr>
            <a:xfrm>
              <a:off x="9186732" y="2839315"/>
              <a:ext cx="23781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latin typeface="Proxima Nova Rg" panose="02000506030000020004" pitchFamily="50" charset="0"/>
                </a:rPr>
                <a:t>Curated tours and Attractions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8BD4585-9D2F-42FE-8B94-B03DDF8DE9BB}"/>
                </a:ext>
              </a:extLst>
            </p:cNvPr>
            <p:cNvSpPr/>
            <p:nvPr/>
          </p:nvSpPr>
          <p:spPr>
            <a:xfrm>
              <a:off x="9184516" y="3858212"/>
              <a:ext cx="2233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latin typeface="Proxima Nova Rg" panose="02000506030000020004" pitchFamily="50" charset="0"/>
                </a:rPr>
                <a:t>Immersive AR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100C455-DAA9-4687-82A8-16CDC59DD253}"/>
                </a:ext>
              </a:extLst>
            </p:cNvPr>
            <p:cNvSpPr/>
            <p:nvPr/>
          </p:nvSpPr>
          <p:spPr>
            <a:xfrm>
              <a:off x="9170487" y="4680836"/>
              <a:ext cx="22478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latin typeface="Proxima Nova Rg" panose="02000506030000020004" pitchFamily="50" charset="0"/>
                </a:rPr>
                <a:t>Data and Communications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7BDAEB9-A19D-4E92-BA75-05413ECE6C66}"/>
                </a:ext>
              </a:extLst>
            </p:cNvPr>
            <p:cNvSpPr/>
            <p:nvPr/>
          </p:nvSpPr>
          <p:spPr>
            <a:xfrm>
              <a:off x="9184516" y="5754568"/>
              <a:ext cx="171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>
                  <a:latin typeface="Proxima Nova Rg" panose="02000506030000020004" pitchFamily="50" charset="0"/>
                </a:rPr>
                <a:t>Transportation</a:t>
              </a:r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AA1A869-EDE9-4D52-B1FC-954ACB9415ED}"/>
                </a:ext>
              </a:extLst>
            </p:cNvPr>
            <p:cNvSpPr txBox="1"/>
            <p:nvPr/>
          </p:nvSpPr>
          <p:spPr>
            <a:xfrm>
              <a:off x="474246" y="899409"/>
              <a:ext cx="325281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Merchants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532B455-9CD6-46DC-860F-D58E7644A3B9}"/>
                </a:ext>
              </a:extLst>
            </p:cNvPr>
            <p:cNvSpPr txBox="1"/>
            <p:nvPr/>
          </p:nvSpPr>
          <p:spPr>
            <a:xfrm>
              <a:off x="8943457" y="899409"/>
              <a:ext cx="2457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6000" b="1">
                  <a:latin typeface="Proxima Nova Rg" panose="02000506030000020004" pitchFamily="50" charset="0"/>
                </a:defRPr>
              </a:lvl1pPr>
            </a:lstStyle>
            <a:p>
              <a:r>
                <a:rPr lang="en-US" sz="5000" dirty="0">
                  <a:solidFill>
                    <a:schemeClr val="bg2">
                      <a:lumMod val="50000"/>
                    </a:schemeClr>
                  </a:solidFill>
                </a:rPr>
                <a:t>Tourists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3F10D9C-146A-4C1A-8F04-12048EE0E60B}"/>
                </a:ext>
              </a:extLst>
            </p:cNvPr>
            <p:cNvSpPr txBox="1"/>
            <p:nvPr/>
          </p:nvSpPr>
          <p:spPr>
            <a:xfrm>
              <a:off x="732913" y="2877724"/>
              <a:ext cx="2488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Advertising and Promotion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920484F-3B7F-4606-97D3-BA58849865F9}"/>
                </a:ext>
              </a:extLst>
            </p:cNvPr>
            <p:cNvSpPr txBox="1"/>
            <p:nvPr/>
          </p:nvSpPr>
          <p:spPr>
            <a:xfrm>
              <a:off x="732913" y="2124388"/>
              <a:ext cx="1573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Customer Care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B9D935E-B9A1-4FDE-8270-48F4FBFB54B3}"/>
                </a:ext>
              </a:extLst>
            </p:cNvPr>
            <p:cNvSpPr txBox="1"/>
            <p:nvPr/>
          </p:nvSpPr>
          <p:spPr>
            <a:xfrm>
              <a:off x="732913" y="3883498"/>
              <a:ext cx="2450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Booking and ticketing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7C74FDF-B720-49EF-A6F8-BFB6F48B6618}"/>
                </a:ext>
              </a:extLst>
            </p:cNvPr>
            <p:cNvSpPr txBox="1"/>
            <p:nvPr/>
          </p:nvSpPr>
          <p:spPr>
            <a:xfrm>
              <a:off x="732913" y="4668901"/>
              <a:ext cx="229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Point of Sale and Payment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EDF03EB-3B1D-41A1-BD51-0E5F9EA700B4}"/>
                </a:ext>
              </a:extLst>
            </p:cNvPr>
            <p:cNvSpPr txBox="1"/>
            <p:nvPr/>
          </p:nvSpPr>
          <p:spPr>
            <a:xfrm>
              <a:off x="728105" y="5735693"/>
              <a:ext cx="2230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Customer Data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5ED0E53-CA1A-4923-B786-10BC0EBC6A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86" y="2007470"/>
            <a:ext cx="3924437" cy="3822922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9EEA384F-ED43-412B-BBB4-0734AD7B0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6126" y="3400794"/>
            <a:ext cx="2779747" cy="12236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E700BA-5930-2449-A2B1-6D81B03522B6}"/>
              </a:ext>
            </a:extLst>
          </p:cNvPr>
          <p:cNvSpPr txBox="1"/>
          <p:nvPr/>
        </p:nvSpPr>
        <p:spPr>
          <a:xfrm>
            <a:off x="8923917" y="899409"/>
            <a:ext cx="24574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6000" b="1">
                <a:latin typeface="Proxima Nova Rg" panose="02000506030000020004" pitchFamily="50" charset="0"/>
              </a:defRPr>
            </a:lvl1pPr>
          </a:lstStyle>
          <a:p>
            <a:r>
              <a:rPr lang="en-US" sz="5000" dirty="0">
                <a:solidFill>
                  <a:schemeClr val="bg2">
                    <a:lumMod val="50000"/>
                  </a:schemeClr>
                </a:solidFill>
              </a:rPr>
              <a:t>Tourists</a:t>
            </a:r>
          </a:p>
        </p:txBody>
      </p:sp>
    </p:spTree>
    <p:extLst>
      <p:ext uri="{BB962C8B-B14F-4D97-AF65-F5344CB8AC3E}">
        <p14:creationId xmlns:p14="http://schemas.microsoft.com/office/powerpoint/2010/main" val="408170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0D24B7-9889-4109-9D89-3343C027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Competition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99640-6677-4ABD-AA5C-BB1C5063E889}"/>
              </a:ext>
            </a:extLst>
          </p:cNvPr>
          <p:cNvGrpSpPr/>
          <p:nvPr/>
        </p:nvGrpSpPr>
        <p:grpSpPr>
          <a:xfrm>
            <a:off x="4090979" y="2535765"/>
            <a:ext cx="2470572" cy="3014804"/>
            <a:chOff x="4058894" y="2535765"/>
            <a:chExt cx="2470572" cy="301480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117AA3C-12E3-4DB7-B63D-F864282DB0FB}"/>
                </a:ext>
              </a:extLst>
            </p:cNvPr>
            <p:cNvSpPr/>
            <p:nvPr/>
          </p:nvSpPr>
          <p:spPr>
            <a:xfrm>
              <a:off x="4058894" y="2535765"/>
              <a:ext cx="2470572" cy="3014804"/>
            </a:xfrm>
            <a:prstGeom prst="roundRect">
              <a:avLst/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E243131-FA54-A841-AD37-368CD66891A6}"/>
                </a:ext>
              </a:extLst>
            </p:cNvPr>
            <p:cNvSpPr/>
            <p:nvPr/>
          </p:nvSpPr>
          <p:spPr>
            <a:xfrm>
              <a:off x="4281104" y="3557366"/>
              <a:ext cx="216541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Cruise line and hotel tour desks and concierge services</a:t>
              </a:r>
            </a:p>
          </p:txBody>
        </p:sp>
        <p:pic>
          <p:nvPicPr>
            <p:cNvPr id="9" name="Graphic 8" descr="Hotel Bell with solid fill">
              <a:extLst>
                <a:ext uri="{FF2B5EF4-FFF2-40B4-BE49-F238E27FC236}">
                  <a16:creationId xmlns:a16="http://schemas.microsoft.com/office/drawing/2014/main" id="{4716F5EC-058F-447A-9B6D-C2251E00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81104" y="2640949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ACD07C-509E-46E6-BA6C-DE69FC60BCF2}"/>
              </a:ext>
            </a:extLst>
          </p:cNvPr>
          <p:cNvGrpSpPr/>
          <p:nvPr/>
        </p:nvGrpSpPr>
        <p:grpSpPr>
          <a:xfrm>
            <a:off x="6750981" y="2535763"/>
            <a:ext cx="2470572" cy="3014804"/>
            <a:chOff x="6668729" y="2535763"/>
            <a:chExt cx="2470572" cy="301480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1479721-EC10-4381-998A-9C067540826D}"/>
                </a:ext>
              </a:extLst>
            </p:cNvPr>
            <p:cNvSpPr/>
            <p:nvPr/>
          </p:nvSpPr>
          <p:spPr>
            <a:xfrm>
              <a:off x="6668729" y="2535763"/>
              <a:ext cx="2470572" cy="3014804"/>
            </a:xfrm>
            <a:prstGeom prst="roundRect">
              <a:avLst/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17B3D7-D677-9442-9341-833360E2CCFD}"/>
                </a:ext>
              </a:extLst>
            </p:cNvPr>
            <p:cNvSpPr/>
            <p:nvPr/>
          </p:nvSpPr>
          <p:spPr>
            <a:xfrm>
              <a:off x="6890941" y="3580688"/>
              <a:ext cx="2165415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Traditional print and digital travel platforms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phic 11" descr="Laptop with solid fill">
              <a:extLst>
                <a:ext uri="{FF2B5EF4-FFF2-40B4-BE49-F238E27FC236}">
                  <a16:creationId xmlns:a16="http://schemas.microsoft.com/office/drawing/2014/main" id="{8A0603FA-81A0-4378-ABF3-2E89FCE53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65702" y="2666288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5121D-E57F-4ED8-A1E2-E18CE1C64F61}"/>
              </a:ext>
            </a:extLst>
          </p:cNvPr>
          <p:cNvGrpSpPr/>
          <p:nvPr/>
        </p:nvGrpSpPr>
        <p:grpSpPr>
          <a:xfrm>
            <a:off x="9410983" y="2535763"/>
            <a:ext cx="2470572" cy="3014804"/>
            <a:chOff x="9378898" y="2535763"/>
            <a:chExt cx="2470572" cy="301480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06798B3-4122-40AB-A9E0-65CF513CD78C}"/>
                </a:ext>
              </a:extLst>
            </p:cNvPr>
            <p:cNvSpPr/>
            <p:nvPr/>
          </p:nvSpPr>
          <p:spPr>
            <a:xfrm>
              <a:off x="9378898" y="2535763"/>
              <a:ext cx="2470572" cy="3014804"/>
            </a:xfrm>
            <a:prstGeom prst="roundRect">
              <a:avLst/>
            </a:prstGeom>
            <a:solidFill>
              <a:srgbClr val="178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51CD0E-395F-C94E-BC47-16D0C6FA3594}"/>
                </a:ext>
              </a:extLst>
            </p:cNvPr>
            <p:cNvSpPr/>
            <p:nvPr/>
          </p:nvSpPr>
          <p:spPr>
            <a:xfrm>
              <a:off x="9511473" y="3569314"/>
              <a:ext cx="2165415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Travel and leisure booking platforms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pic>
          <p:nvPicPr>
            <p:cNvPr id="14" name="Graphic 13" descr="Travel with solid fill">
              <a:extLst>
                <a:ext uri="{FF2B5EF4-FFF2-40B4-BE49-F238E27FC236}">
                  <a16:creationId xmlns:a16="http://schemas.microsoft.com/office/drawing/2014/main" id="{BD4B691C-6DC7-46B2-BD3A-046CBDFB5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78790" y="264094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43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7B151A6-C9EB-3B4D-809E-FC0E81A15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8974" y="5804182"/>
            <a:ext cx="7780309" cy="386024"/>
          </a:xfrm>
        </p:spPr>
        <p:txBody>
          <a:bodyPr>
            <a:normAutofit/>
          </a:bodyPr>
          <a:lstStyle/>
          <a:p>
            <a:pPr algn="ctr"/>
            <a:r>
              <a:rPr lang="en-US" sz="1500" dirty="0">
                <a:hlinkClick r:id="rId3"/>
              </a:rPr>
              <a:t>https://tradingeconomics.com/bahamas/tourist-arrivals</a:t>
            </a: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58533-7927-1C49-9DA4-76416CDBED2C}"/>
              </a:ext>
            </a:extLst>
          </p:cNvPr>
          <p:cNvSpPr txBox="1"/>
          <p:nvPr/>
        </p:nvSpPr>
        <p:spPr>
          <a:xfrm>
            <a:off x="4138975" y="196210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Tourist Arrivals </a:t>
            </a:r>
            <a:br>
              <a:rPr lang="en-GB" sz="36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in The Bahamas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B4B34-FC48-3946-AF66-03E4BF05C4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5" t="27315" r="6026" b="7757"/>
          <a:stretch/>
        </p:blipFill>
        <p:spPr>
          <a:xfrm>
            <a:off x="3922427" y="1625720"/>
            <a:ext cx="8269573" cy="3835741"/>
          </a:xfrm>
          <a:prstGeom prst="rect">
            <a:avLst/>
          </a:prstGeom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76ABFB0F-DEE3-445C-A13D-A90AC68EF7B2}"/>
              </a:ext>
            </a:extLst>
          </p:cNvPr>
          <p:cNvSpPr/>
          <p:nvPr/>
        </p:nvSpPr>
        <p:spPr>
          <a:xfrm rot="20706044">
            <a:off x="4378067" y="2059174"/>
            <a:ext cx="3951054" cy="10598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THE MEND!!!!!!</a:t>
            </a:r>
          </a:p>
        </p:txBody>
      </p:sp>
    </p:spTree>
    <p:extLst>
      <p:ext uri="{BB962C8B-B14F-4D97-AF65-F5344CB8AC3E}">
        <p14:creationId xmlns:p14="http://schemas.microsoft.com/office/powerpoint/2010/main" val="335740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resort, dock&#10;&#10;Description automatically generated">
            <a:extLst>
              <a:ext uri="{FF2B5EF4-FFF2-40B4-BE49-F238E27FC236}">
                <a16:creationId xmlns:a16="http://schemas.microsoft.com/office/drawing/2014/main" id="{B974082F-1F54-604B-8527-46CA7474E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4"/>
          <a:stretch/>
        </p:blipFill>
        <p:spPr>
          <a:xfrm>
            <a:off x="-1" y="-249774"/>
            <a:ext cx="12192001" cy="71077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12C8DB-0515-2A4B-A63C-F50CA2AE843E}"/>
              </a:ext>
            </a:extLst>
          </p:cNvPr>
          <p:cNvSpPr/>
          <p:nvPr/>
        </p:nvSpPr>
        <p:spPr>
          <a:xfrm>
            <a:off x="0" y="6047874"/>
            <a:ext cx="12192000" cy="8101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5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ewnews.com</a:t>
            </a:r>
            <a:r>
              <a:rPr lang="en-US" sz="1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/get-ready-to-invest-nassau-cruise-port-initial-public-offering-for-bahamians-expected-in-october-says-mike-maura-ceo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700AF-BB31-4719-8B36-311BEEF4DE0F}"/>
              </a:ext>
            </a:extLst>
          </p:cNvPr>
          <p:cNvSpPr txBox="1"/>
          <p:nvPr/>
        </p:nvSpPr>
        <p:spPr>
          <a:xfrm>
            <a:off x="282258" y="1014009"/>
            <a:ext cx="3834581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Multi-Billion dollar Port Expansion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Royal Caribbean’s new Home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Two New Hotels opened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demand for travel post COVID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555D05-627A-4E1C-8691-ABFD909E4435}"/>
              </a:ext>
            </a:extLst>
          </p:cNvPr>
          <p:cNvGrpSpPr/>
          <p:nvPr/>
        </p:nvGrpSpPr>
        <p:grpSpPr>
          <a:xfrm>
            <a:off x="551794" y="191917"/>
            <a:ext cx="3295508" cy="755592"/>
            <a:chOff x="304047" y="49875"/>
            <a:chExt cx="3295508" cy="7555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3977384-ED23-4281-A18F-C3667C63FDBA}"/>
                </a:ext>
              </a:extLst>
            </p:cNvPr>
            <p:cNvSpPr/>
            <p:nvPr/>
          </p:nvSpPr>
          <p:spPr>
            <a:xfrm>
              <a:off x="304047" y="49875"/>
              <a:ext cx="3295508" cy="755592"/>
            </a:xfrm>
            <a:prstGeom prst="roundRect">
              <a:avLst/>
            </a:prstGeom>
            <a:solidFill>
              <a:srgbClr val="178C9A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27E9D8-98ED-43CA-A29B-263208387FC5}"/>
                </a:ext>
              </a:extLst>
            </p:cNvPr>
            <p:cNvSpPr txBox="1"/>
            <p:nvPr/>
          </p:nvSpPr>
          <p:spPr>
            <a:xfrm>
              <a:off x="500427" y="166061"/>
              <a:ext cx="20179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Local Trends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7940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Hea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ckImage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c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Header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AllExternalAdhocVariableMappings/>
</file>

<file path=customXml/item2.xml><?xml version="1.0" encoding="utf-8"?>
<VariableList UniqueId="6bc578fe-f26b-448e-8c9d-79ac3e047fb8" Name="AD_HOC" ContentType="XML" MajorVersion="0" MinorVersion="1" isLocalCopy="False" IsBaseObject="False" DataSourceId="21166152-2e5f-4bef-8c94-c3353d727cf6" DataSourceMajorVersion="0" DataSourceMinorVersion="1"/>
</file>

<file path=customXml/item3.xml><?xml version="1.0" encoding="utf-8"?>
<VariableListDefinition name="AD_HOC" displayName="AD_HOC" id="6bc578fe-f26b-448e-8c9d-79ac3e047fb8" isdomainofvalue="False" dataSourceId="21166152-2e5f-4bef-8c94-c3353d727cf6"/>
</file>

<file path=customXml/item4.xml><?xml version="1.0" encoding="utf-8"?>
<VariableList UniqueId="14d6f233-8bdc-437a-934f-6710ab2c3aa1" Name="System" ContentType="XML" MajorVersion="0" MinorVersion="1" isLocalCopy="False" IsBaseObject="False" DataSourceId="189665e2-33d7-4681-bc1e-dc587e37b172" DataSourceMajorVersion="0" DataSourceMinorVersion="1"/>
</file>

<file path=customXml/item5.xml><?xml version="1.0" encoding="utf-8"?>
<VariableListDefinition name="System" displayName="System" id="14d6f233-8bdc-437a-934f-6710ab2c3aa1" isdomainofvalue="False" dataSourceId="189665e2-33d7-4681-bc1e-dc587e37b172"/>
</file>

<file path=customXml/item6.xml><?xml version="1.0" encoding="utf-8"?>
<VariableList UniqueId="cf6c1011-45cc-4a88-9ada-36826af598a2" Name="Computed" ContentType="XML" MajorVersion="0" MinorVersion="1" isLocalCopy="False" IsBaseObject="False" DataSourceId="da337431-16c4-4d73-b461-84106b02dbed" DataSourceMajorVersion="0" DataSourceMinorVersion="1"/>
</file>

<file path=customXml/item7.xml><?xml version="1.0" encoding="utf-8"?>
<VariableListDefinition name="Computed" displayName="Computed" id="cf6c1011-45cc-4a88-9ada-36826af598a2" isdomainofvalue="False" dataSourceId="da337431-16c4-4d73-b461-84106b02dbed"/>
</file>

<file path=customXml/itemProps1.xml><?xml version="1.0" encoding="utf-8"?>
<ds:datastoreItem xmlns:ds="http://schemas.openxmlformats.org/officeDocument/2006/customXml" ds:itemID="{1E504F77-1E1D-4E95-9494-87BE18EC44D7}">
  <ds:schemaRefs/>
</ds:datastoreItem>
</file>

<file path=customXml/itemProps2.xml><?xml version="1.0" encoding="utf-8"?>
<ds:datastoreItem xmlns:ds="http://schemas.openxmlformats.org/officeDocument/2006/customXml" ds:itemID="{8BAA21FD-75D8-4B0E-BB6F-43A7AF1E63E1}">
  <ds:schemaRefs/>
</ds:datastoreItem>
</file>

<file path=customXml/itemProps3.xml><?xml version="1.0" encoding="utf-8"?>
<ds:datastoreItem xmlns:ds="http://schemas.openxmlformats.org/officeDocument/2006/customXml" ds:itemID="{8A608F88-2A25-405F-86D8-E379B4F96FA8}">
  <ds:schemaRefs/>
</ds:datastoreItem>
</file>

<file path=customXml/itemProps4.xml><?xml version="1.0" encoding="utf-8"?>
<ds:datastoreItem xmlns:ds="http://schemas.openxmlformats.org/officeDocument/2006/customXml" ds:itemID="{E7F8E148-247B-4D08-92DB-7EB0B0FCC61D}">
  <ds:schemaRefs/>
</ds:datastoreItem>
</file>

<file path=customXml/itemProps5.xml><?xml version="1.0" encoding="utf-8"?>
<ds:datastoreItem xmlns:ds="http://schemas.openxmlformats.org/officeDocument/2006/customXml" ds:itemID="{B49AA984-FBD5-4DB7-A885-7C71153C21CC}">
  <ds:schemaRefs/>
</ds:datastoreItem>
</file>

<file path=customXml/itemProps6.xml><?xml version="1.0" encoding="utf-8"?>
<ds:datastoreItem xmlns:ds="http://schemas.openxmlformats.org/officeDocument/2006/customXml" ds:itemID="{3AB129A1-4F47-49AA-AC89-64B7CB23E7F7}">
  <ds:schemaRefs/>
</ds:datastoreItem>
</file>

<file path=customXml/itemProps7.xml><?xml version="1.0" encoding="utf-8"?>
<ds:datastoreItem xmlns:ds="http://schemas.openxmlformats.org/officeDocument/2006/customXml" ds:itemID="{48CEDE61-F4CA-47DC-A9C3-429BDA6B2B4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615</Words>
  <Application>Microsoft Macintosh PowerPoint</Application>
  <PresentationFormat>Widescreen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MinionPro-Regular</vt:lpstr>
      <vt:lpstr>Proxima Nova Rg</vt:lpstr>
      <vt:lpstr>Presentation Headers</vt:lpstr>
      <vt:lpstr>StockImage_Slides</vt:lpstr>
      <vt:lpstr>Basic_Slides</vt:lpstr>
      <vt:lpstr>SectionHeader_Slides</vt:lpstr>
      <vt:lpstr>PowerPoint Presentation</vt:lpstr>
      <vt:lpstr>PowerPoint Presentation</vt:lpstr>
      <vt:lpstr>Market Insights</vt:lpstr>
      <vt:lpstr>Tourists</vt:lpstr>
      <vt:lpstr>Merchants</vt:lpstr>
      <vt:lpstr>PowerPoint Presentation</vt:lpstr>
      <vt:lpstr>Competition</vt:lpstr>
      <vt:lpstr>PowerPoint Presentation</vt:lpstr>
      <vt:lpstr>PowerPoint Presentation</vt:lpstr>
      <vt:lpstr>1st Mover Advantage</vt:lpstr>
      <vt:lpstr>Traction</vt:lpstr>
      <vt:lpstr>Vision</vt:lpstr>
      <vt:lpstr>Reasons to Invest</vt:lpstr>
      <vt:lpstr>Roadmap</vt:lpstr>
      <vt:lpstr>Revenue</vt:lpstr>
      <vt:lpstr>Use of Funds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Tully</dc:creator>
  <cp:lastModifiedBy>Microsoft Office User</cp:lastModifiedBy>
  <cp:revision>217</cp:revision>
  <dcterms:created xsi:type="dcterms:W3CDTF">2021-03-16T10:19:46Z</dcterms:created>
  <dcterms:modified xsi:type="dcterms:W3CDTF">2021-10-06T19:24:49Z</dcterms:modified>
</cp:coreProperties>
</file>